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6858000" cx="9144000"/>
  <p:notesSz cx="6858000" cy="9144000"/>
  <p:embeddedFontLst>
    <p:embeddedFont>
      <p:font typeface="Libre Franklin"/>
      <p:regular r:id="rId27"/>
      <p:bold r:id="rId28"/>
      <p:italic r:id="rId29"/>
      <p:boldItalic r:id="rId30"/>
    </p:embeddedFont>
    <p:embeddedFont>
      <p:font typeface="Libre Baskerville"/>
      <p:regular r:id="rId31"/>
      <p:bold r:id="rId32"/>
      <p: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34" roundtripDataSignature="AMtx7mjBJ44WT5ONL336juOkPOGTXkOK0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LibreFranklin-bold.fntdata"/><Relationship Id="rId27" Type="http://schemas.openxmlformats.org/officeDocument/2006/relationships/font" Target="fonts/LibreFranklin-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ibreFranklin-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ibreBaskerville-regular.fntdata"/><Relationship Id="rId30" Type="http://schemas.openxmlformats.org/officeDocument/2006/relationships/font" Target="fonts/LibreFranklin-boldItalic.fntdata"/><Relationship Id="rId11" Type="http://schemas.openxmlformats.org/officeDocument/2006/relationships/slide" Target="slides/slide6.xml"/><Relationship Id="rId33" Type="http://schemas.openxmlformats.org/officeDocument/2006/relationships/font" Target="fonts/LibreBaskerville-italic.fntdata"/><Relationship Id="rId10" Type="http://schemas.openxmlformats.org/officeDocument/2006/relationships/slide" Target="slides/slide5.xml"/><Relationship Id="rId32" Type="http://schemas.openxmlformats.org/officeDocument/2006/relationships/font" Target="fonts/LibreBaskerville-bold.fntdata"/><Relationship Id="rId13" Type="http://schemas.openxmlformats.org/officeDocument/2006/relationships/slide" Target="slides/slide8.xml"/><Relationship Id="rId12" Type="http://schemas.openxmlformats.org/officeDocument/2006/relationships/slide" Target="slides/slide7.xml"/><Relationship Id="rId34"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14" name="Google Shape;114;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7" name="Shape 17"/>
        <p:cNvGrpSpPr/>
        <p:nvPr/>
      </p:nvGrpSpPr>
      <p:grpSpPr>
        <a:xfrm>
          <a:off x="0" y="0"/>
          <a:ext cx="0" cy="0"/>
          <a:chOff x="0" y="0"/>
          <a:chExt cx="0" cy="0"/>
        </a:xfrm>
      </p:grpSpPr>
      <p:sp>
        <p:nvSpPr>
          <p:cNvPr id="18" name="Google Shape;18;p24"/>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Baskerville"/>
              <a:ea typeface="Libre Baskerville"/>
              <a:cs typeface="Libre Baskerville"/>
              <a:sym typeface="Libre Baskerville"/>
            </a:endParaRPr>
          </a:p>
        </p:txBody>
      </p:sp>
      <p:sp>
        <p:nvSpPr>
          <p:cNvPr id="19" name="Google Shape;19;p24"/>
          <p:cNvSpPr/>
          <p:nvPr/>
        </p:nvSpPr>
        <p:spPr>
          <a:xfrm>
            <a:off x="65313" y="69755"/>
            <a:ext cx="9013372" cy="6692201"/>
          </a:xfrm>
          <a:prstGeom prst="roundRect">
            <a:avLst>
              <a:gd fmla="val 4929" name="adj"/>
            </a:avLst>
          </a:prstGeom>
          <a:blipFill rotWithShape="1">
            <a:blip r:embed="rId2">
              <a:alphaModFix amt="15000"/>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Baskerville"/>
              <a:ea typeface="Libre Baskerville"/>
              <a:cs typeface="Libre Baskerville"/>
              <a:sym typeface="Libre Baskerville"/>
            </a:endParaRPr>
          </a:p>
        </p:txBody>
      </p:sp>
      <p:sp>
        <p:nvSpPr>
          <p:cNvPr id="20" name="Google Shape;20;p24"/>
          <p:cNvSpPr txBox="1"/>
          <p:nvPr>
            <p:ph idx="1" type="subTitle"/>
          </p:nvPr>
        </p:nvSpPr>
        <p:spPr>
          <a:xfrm>
            <a:off x="1295400" y="3200400"/>
            <a:ext cx="6400800" cy="1600200"/>
          </a:xfrm>
          <a:prstGeom prst="rect">
            <a:avLst/>
          </a:prstGeom>
          <a:noFill/>
          <a:ln>
            <a:noFill/>
          </a:ln>
        </p:spPr>
        <p:txBody>
          <a:bodyPr anchorCtr="0" anchor="t" bIns="45700" lIns="91425" spcFirstLastPara="1" rIns="91425" wrap="square" tIns="45700">
            <a:normAutofit/>
          </a:bodyPr>
          <a:lstStyle>
            <a:lvl1pPr lvl="0" algn="ctr">
              <a:spcBef>
                <a:spcPts val="580"/>
              </a:spcBef>
              <a:spcAft>
                <a:spcPts val="0"/>
              </a:spcAft>
              <a:buSzPts val="2210"/>
              <a:buNone/>
              <a:defRPr sz="2600">
                <a:solidFill>
                  <a:schemeClr val="dk2"/>
                </a:solidFill>
              </a:defRPr>
            </a:lvl1pPr>
            <a:lvl2pPr lvl="1" algn="ctr">
              <a:spcBef>
                <a:spcPts val="370"/>
              </a:spcBef>
              <a:spcAft>
                <a:spcPts val="0"/>
              </a:spcAft>
              <a:buSzPts val="1530"/>
              <a:buNone/>
              <a:defRPr/>
            </a:lvl2pPr>
            <a:lvl3pPr lvl="2" algn="ctr">
              <a:spcBef>
                <a:spcPts val="370"/>
              </a:spcBef>
              <a:spcAft>
                <a:spcPts val="0"/>
              </a:spcAft>
              <a:buSzPts val="1530"/>
              <a:buNone/>
              <a:defRPr/>
            </a:lvl3pPr>
            <a:lvl4pPr lvl="3" algn="ctr">
              <a:spcBef>
                <a:spcPts val="370"/>
              </a:spcBef>
              <a:spcAft>
                <a:spcPts val="0"/>
              </a:spcAft>
              <a:buSzPts val="1440"/>
              <a:buNone/>
              <a:defRPr/>
            </a:lvl4pPr>
            <a:lvl5pPr lvl="4" algn="ctr">
              <a:spcBef>
                <a:spcPts val="370"/>
              </a:spcBef>
              <a:spcAft>
                <a:spcPts val="0"/>
              </a:spcAft>
              <a:buSzPts val="1800"/>
              <a:buNone/>
              <a:defRPr/>
            </a:lvl5pPr>
            <a:lvl6pPr lvl="5" algn="ctr">
              <a:spcBef>
                <a:spcPts val="370"/>
              </a:spcBef>
              <a:spcAft>
                <a:spcPts val="0"/>
              </a:spcAft>
              <a:buSzPts val="1800"/>
              <a:buNone/>
              <a:defRPr/>
            </a:lvl6pPr>
            <a:lvl7pPr lvl="6" algn="ctr">
              <a:spcBef>
                <a:spcPts val="370"/>
              </a:spcBef>
              <a:spcAft>
                <a:spcPts val="0"/>
              </a:spcAft>
              <a:buSzPts val="1800"/>
              <a:buNone/>
              <a:defRPr/>
            </a:lvl7pPr>
            <a:lvl8pPr lvl="7" algn="ctr">
              <a:spcBef>
                <a:spcPts val="370"/>
              </a:spcBef>
              <a:spcAft>
                <a:spcPts val="0"/>
              </a:spcAft>
              <a:buSzPts val="1800"/>
              <a:buNone/>
              <a:defRPr/>
            </a:lvl8pPr>
            <a:lvl9pPr lvl="8" algn="ctr">
              <a:spcBef>
                <a:spcPts val="370"/>
              </a:spcBef>
              <a:spcAft>
                <a:spcPts val="0"/>
              </a:spcAft>
              <a:buSzPts val="1800"/>
              <a:buNone/>
              <a:defRPr/>
            </a:lvl9pPr>
          </a:lstStyle>
          <a:p/>
        </p:txBody>
      </p:sp>
      <p:sp>
        <p:nvSpPr>
          <p:cNvPr id="21" name="Google Shape;21;p2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4"/>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4"/>
          <p:cNvSpPr/>
          <p:nvPr>
            <p:ph idx="12" type="sldNum"/>
          </p:nvPr>
        </p:nvSpPr>
        <p:spPr>
          <a:xfrm>
            <a:off x="146304"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b="0" i="0" sz="1400" u="none" cap="none" strike="noStrike">
                <a:solidFill>
                  <a:srgbClr val="FFFFFF"/>
                </a:solidFill>
                <a:latin typeface="Libre Franklin"/>
                <a:ea typeface="Libre Franklin"/>
                <a:cs typeface="Libre Franklin"/>
                <a:sym typeface="Libre Franklin"/>
              </a:defRPr>
            </a:lvl1pPr>
            <a:lvl2pPr indent="0" lvl="1" marL="0" algn="ctr">
              <a:spcBef>
                <a:spcPts val="0"/>
              </a:spcBef>
              <a:buNone/>
              <a:defRPr b="0" i="0" sz="1400" u="none" cap="none" strike="noStrike">
                <a:solidFill>
                  <a:srgbClr val="FFFFFF"/>
                </a:solidFill>
                <a:latin typeface="Libre Franklin"/>
                <a:ea typeface="Libre Franklin"/>
                <a:cs typeface="Libre Franklin"/>
                <a:sym typeface="Libre Franklin"/>
              </a:defRPr>
            </a:lvl2pPr>
            <a:lvl3pPr indent="0" lvl="2" marL="0" algn="ctr">
              <a:spcBef>
                <a:spcPts val="0"/>
              </a:spcBef>
              <a:buNone/>
              <a:defRPr b="0" i="0" sz="1400" u="none" cap="none" strike="noStrike">
                <a:solidFill>
                  <a:srgbClr val="FFFFFF"/>
                </a:solidFill>
                <a:latin typeface="Libre Franklin"/>
                <a:ea typeface="Libre Franklin"/>
                <a:cs typeface="Libre Franklin"/>
                <a:sym typeface="Libre Franklin"/>
              </a:defRPr>
            </a:lvl3pPr>
            <a:lvl4pPr indent="0" lvl="3" marL="0" algn="ctr">
              <a:spcBef>
                <a:spcPts val="0"/>
              </a:spcBef>
              <a:buNone/>
              <a:defRPr b="0" i="0" sz="1400" u="none" cap="none" strike="noStrike">
                <a:solidFill>
                  <a:srgbClr val="FFFFFF"/>
                </a:solidFill>
                <a:latin typeface="Libre Franklin"/>
                <a:ea typeface="Libre Franklin"/>
                <a:cs typeface="Libre Franklin"/>
                <a:sym typeface="Libre Franklin"/>
              </a:defRPr>
            </a:lvl4pPr>
            <a:lvl5pPr indent="0" lvl="4" marL="0" algn="ctr">
              <a:spcBef>
                <a:spcPts val="0"/>
              </a:spcBef>
              <a:buNone/>
              <a:defRPr b="0" i="0" sz="1400" u="none" cap="none" strike="noStrike">
                <a:solidFill>
                  <a:srgbClr val="FFFFFF"/>
                </a:solidFill>
                <a:latin typeface="Libre Franklin"/>
                <a:ea typeface="Libre Franklin"/>
                <a:cs typeface="Libre Franklin"/>
                <a:sym typeface="Libre Franklin"/>
              </a:defRPr>
            </a:lvl5pPr>
            <a:lvl6pPr indent="0" lvl="5" marL="0" algn="ctr">
              <a:spcBef>
                <a:spcPts val="0"/>
              </a:spcBef>
              <a:buNone/>
              <a:defRPr b="0" i="0" sz="1400" u="none" cap="none" strike="noStrike">
                <a:solidFill>
                  <a:srgbClr val="FFFFFF"/>
                </a:solidFill>
                <a:latin typeface="Libre Franklin"/>
                <a:ea typeface="Libre Franklin"/>
                <a:cs typeface="Libre Franklin"/>
                <a:sym typeface="Libre Franklin"/>
              </a:defRPr>
            </a:lvl6pPr>
            <a:lvl7pPr indent="0" lvl="6" marL="0" algn="ctr">
              <a:spcBef>
                <a:spcPts val="0"/>
              </a:spcBef>
              <a:buNone/>
              <a:defRPr b="0" i="0" sz="1400" u="none" cap="none" strike="noStrike">
                <a:solidFill>
                  <a:srgbClr val="FFFFFF"/>
                </a:solidFill>
                <a:latin typeface="Libre Franklin"/>
                <a:ea typeface="Libre Franklin"/>
                <a:cs typeface="Libre Franklin"/>
                <a:sym typeface="Libre Franklin"/>
              </a:defRPr>
            </a:lvl7pPr>
            <a:lvl8pPr indent="0" lvl="7" marL="0" algn="ctr">
              <a:spcBef>
                <a:spcPts val="0"/>
              </a:spcBef>
              <a:buNone/>
              <a:defRPr b="0" i="0" sz="1400" u="none" cap="none" strike="noStrike">
                <a:solidFill>
                  <a:srgbClr val="FFFFFF"/>
                </a:solidFill>
                <a:latin typeface="Libre Franklin"/>
                <a:ea typeface="Libre Franklin"/>
                <a:cs typeface="Libre Franklin"/>
                <a:sym typeface="Libre Franklin"/>
              </a:defRPr>
            </a:lvl8pPr>
            <a:lvl9pPr indent="0" lvl="8" marL="0" algn="ctr">
              <a:spcBef>
                <a:spcPts val="0"/>
              </a:spcBef>
              <a:buNone/>
              <a:defRPr b="0" i="0" sz="1400" u="none" cap="none" strike="noStrik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IN"/>
              <a:t>‹#›</a:t>
            </a:fld>
            <a:endParaRPr/>
          </a:p>
        </p:txBody>
      </p:sp>
      <p:sp>
        <p:nvSpPr>
          <p:cNvPr id="24" name="Google Shape;24;p24"/>
          <p:cNvSpPr/>
          <p:nvPr/>
        </p:nvSpPr>
        <p:spPr>
          <a:xfrm>
            <a:off x="62931" y="1449303"/>
            <a:ext cx="9021537" cy="15273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Baskerville"/>
              <a:ea typeface="Libre Baskerville"/>
              <a:cs typeface="Libre Baskerville"/>
              <a:sym typeface="Libre Baskerville"/>
            </a:endParaRPr>
          </a:p>
        </p:txBody>
      </p:sp>
      <p:sp>
        <p:nvSpPr>
          <p:cNvPr id="25" name="Google Shape;25;p24"/>
          <p:cNvSpPr/>
          <p:nvPr/>
        </p:nvSpPr>
        <p:spPr>
          <a:xfrm>
            <a:off x="62931" y="1396720"/>
            <a:ext cx="9021537" cy="120580"/>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Baskerville"/>
              <a:ea typeface="Libre Baskerville"/>
              <a:cs typeface="Libre Baskerville"/>
              <a:sym typeface="Libre Baskerville"/>
            </a:endParaRPr>
          </a:p>
        </p:txBody>
      </p:sp>
      <p:sp>
        <p:nvSpPr>
          <p:cNvPr id="26" name="Google Shape;26;p24"/>
          <p:cNvSpPr/>
          <p:nvPr/>
        </p:nvSpPr>
        <p:spPr>
          <a:xfrm>
            <a:off x="62931" y="2976649"/>
            <a:ext cx="9021537" cy="110532"/>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Baskerville"/>
              <a:ea typeface="Libre Baskerville"/>
              <a:cs typeface="Libre Baskerville"/>
              <a:sym typeface="Libre Baskerville"/>
            </a:endParaRPr>
          </a:p>
        </p:txBody>
      </p:sp>
      <p:sp>
        <p:nvSpPr>
          <p:cNvPr id="27" name="Google Shape;27;p24"/>
          <p:cNvSpPr txBox="1"/>
          <p:nvPr>
            <p:ph type="ctrTitle"/>
          </p:nvPr>
        </p:nvSpPr>
        <p:spPr>
          <a:xfrm>
            <a:off x="457200" y="1505930"/>
            <a:ext cx="8229600" cy="1470025"/>
          </a:xfrm>
          <a:prstGeom prst="rect">
            <a:avLst/>
          </a:prstGeom>
          <a:noFill/>
          <a:ln>
            <a:noFill/>
          </a:ln>
        </p:spPr>
        <p:txBody>
          <a:bodyPr anchorCtr="0" anchor="ctr" bIns="91425" lIns="91425" spcFirstLastPara="1" rIns="91425" wrap="square" tIns="45700">
            <a:normAutofit/>
          </a:bodyPr>
          <a:lstStyle>
            <a:lvl1pPr lvl="0" algn="ctr">
              <a:spcBef>
                <a:spcPts val="0"/>
              </a:spcBef>
              <a:spcAft>
                <a:spcPts val="0"/>
              </a:spcAft>
              <a:buClr>
                <a:srgbClr val="FFFFFF"/>
              </a:buClr>
              <a:buSzPts val="4000"/>
              <a:buFont typeface="Libre Franklin"/>
              <a:buNone/>
              <a:defRPr>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showMasterSp="0" type="vertTx">
  <p:cSld name="VERTICAL_TEXT">
    <p:spTree>
      <p:nvGrpSpPr>
        <p:cNvPr id="89" name="Shape 89"/>
        <p:cNvGrpSpPr/>
        <p:nvPr/>
      </p:nvGrpSpPr>
      <p:grpSpPr>
        <a:xfrm>
          <a:off x="0" y="0"/>
          <a:ext cx="0" cy="0"/>
          <a:chOff x="0" y="0"/>
          <a:chExt cx="0" cy="0"/>
        </a:xfrm>
      </p:grpSpPr>
      <p:sp>
        <p:nvSpPr>
          <p:cNvPr id="90" name="Google Shape;90;p33"/>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33"/>
          <p:cNvSpPr txBox="1"/>
          <p:nvPr>
            <p:ph idx="1" type="body"/>
          </p:nvPr>
        </p:nvSpPr>
        <p:spPr>
          <a:xfrm rot="5400000">
            <a:off x="2514600" y="-152400"/>
            <a:ext cx="4572000" cy="7772400"/>
          </a:xfrm>
          <a:prstGeom prst="rect">
            <a:avLst/>
          </a:prstGeom>
          <a:noFill/>
          <a:ln>
            <a:noFill/>
          </a:ln>
        </p:spPr>
        <p:txBody>
          <a:bodyPr anchorCtr="0" anchor="t" bIns="45700" lIns="91425" spcFirstLastPara="1" rIns="91425" wrap="square" tIns="45700">
            <a:normAutofit/>
          </a:bodyPr>
          <a:lstStyle>
            <a:lvl1pPr indent="-325755" lvl="0" marL="457200" algn="l">
              <a:spcBef>
                <a:spcPts val="580"/>
              </a:spcBef>
              <a:spcAft>
                <a:spcPts val="0"/>
              </a:spcAft>
              <a:buSzPts val="1530"/>
              <a:buChar char="⚫"/>
              <a:defRPr/>
            </a:lvl1pPr>
            <a:lvl2pPr indent="-325755" lvl="1" marL="914400" algn="l">
              <a:spcBef>
                <a:spcPts val="370"/>
              </a:spcBef>
              <a:spcAft>
                <a:spcPts val="0"/>
              </a:spcAft>
              <a:buSzPts val="1530"/>
              <a:buChar char="⚫"/>
              <a:defRPr/>
            </a:lvl2pPr>
            <a:lvl3pPr indent="-325755" lvl="2" marL="1371600" algn="l">
              <a:spcBef>
                <a:spcPts val="370"/>
              </a:spcBef>
              <a:spcAft>
                <a:spcPts val="0"/>
              </a:spcAft>
              <a:buSzPts val="1530"/>
              <a:buChar char="⚫"/>
              <a:defRPr/>
            </a:lvl3pPr>
            <a:lvl4pPr indent="-320039" lvl="3" marL="1828800" algn="l">
              <a:spcBef>
                <a:spcPts val="370"/>
              </a:spcBef>
              <a:spcAft>
                <a:spcPts val="0"/>
              </a:spcAft>
              <a:buSzPts val="1440"/>
              <a:buChar char="⚫"/>
              <a:defRPr/>
            </a:lvl4pPr>
            <a:lvl5pPr indent="-342900" lvl="4" marL="2286000" algn="l">
              <a:spcBef>
                <a:spcPts val="370"/>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92" name="Google Shape;92;p3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3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33"/>
          <p:cNvSpPr/>
          <p:nvPr>
            <p:ph idx="12" type="sldNum"/>
          </p:nvPr>
        </p:nvSpPr>
        <p:spPr>
          <a:xfrm>
            <a:off x="146304"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95" name="Shape 95"/>
        <p:cNvGrpSpPr/>
        <p:nvPr/>
      </p:nvGrpSpPr>
      <p:grpSpPr>
        <a:xfrm>
          <a:off x="0" y="0"/>
          <a:ext cx="0" cy="0"/>
          <a:chOff x="0" y="0"/>
          <a:chExt cx="0" cy="0"/>
        </a:xfrm>
      </p:grpSpPr>
      <p:sp>
        <p:nvSpPr>
          <p:cNvPr id="96" name="Google Shape;96;p34"/>
          <p:cNvSpPr txBox="1"/>
          <p:nvPr>
            <p:ph type="title"/>
          </p:nvPr>
        </p:nvSpPr>
        <p:spPr>
          <a:xfrm rot="5400000">
            <a:off x="4709478" y="2194564"/>
            <a:ext cx="5851525" cy="2011680"/>
          </a:xfrm>
          <a:prstGeom prst="rect">
            <a:avLst/>
          </a:prstGeom>
          <a:noFill/>
          <a:ln>
            <a:noFill/>
          </a:ln>
        </p:spPr>
        <p:txBody>
          <a:bodyPr anchorCtr="0" anchor="b" bIns="91425"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34"/>
          <p:cNvSpPr txBox="1"/>
          <p:nvPr>
            <p:ph idx="1" type="body"/>
          </p:nvPr>
        </p:nvSpPr>
        <p:spPr>
          <a:xfrm rot="5400000">
            <a:off x="769938" y="419103"/>
            <a:ext cx="5851525" cy="5562600"/>
          </a:xfrm>
          <a:prstGeom prst="rect">
            <a:avLst/>
          </a:prstGeom>
          <a:noFill/>
          <a:ln>
            <a:noFill/>
          </a:ln>
        </p:spPr>
        <p:txBody>
          <a:bodyPr anchorCtr="0" anchor="t" bIns="45700" lIns="91425" spcFirstLastPara="1" rIns="91425" wrap="square" tIns="45700">
            <a:normAutofit/>
          </a:bodyPr>
          <a:lstStyle>
            <a:lvl1pPr indent="-325755" lvl="0" marL="457200" algn="l">
              <a:spcBef>
                <a:spcPts val="580"/>
              </a:spcBef>
              <a:spcAft>
                <a:spcPts val="0"/>
              </a:spcAft>
              <a:buSzPts val="1530"/>
              <a:buChar char="⚫"/>
              <a:defRPr/>
            </a:lvl1pPr>
            <a:lvl2pPr indent="-325755" lvl="1" marL="914400" algn="l">
              <a:spcBef>
                <a:spcPts val="370"/>
              </a:spcBef>
              <a:spcAft>
                <a:spcPts val="0"/>
              </a:spcAft>
              <a:buSzPts val="1530"/>
              <a:buChar char="⚫"/>
              <a:defRPr/>
            </a:lvl2pPr>
            <a:lvl3pPr indent="-325755" lvl="2" marL="1371600" algn="l">
              <a:spcBef>
                <a:spcPts val="370"/>
              </a:spcBef>
              <a:spcAft>
                <a:spcPts val="0"/>
              </a:spcAft>
              <a:buSzPts val="1530"/>
              <a:buChar char="⚫"/>
              <a:defRPr/>
            </a:lvl3pPr>
            <a:lvl4pPr indent="-320039" lvl="3" marL="1828800" algn="l">
              <a:spcBef>
                <a:spcPts val="370"/>
              </a:spcBef>
              <a:spcAft>
                <a:spcPts val="0"/>
              </a:spcAft>
              <a:buSzPts val="1440"/>
              <a:buChar char="⚫"/>
              <a:defRPr/>
            </a:lvl4pPr>
            <a:lvl5pPr indent="-342900" lvl="4" marL="2286000" algn="l">
              <a:spcBef>
                <a:spcPts val="370"/>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98" name="Google Shape;98;p34"/>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34"/>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34"/>
          <p:cNvSpPr/>
          <p:nvPr>
            <p:ph idx="12" type="sldNum"/>
          </p:nvPr>
        </p:nvSpPr>
        <p:spPr>
          <a:xfrm>
            <a:off x="146304"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type="obj">
  <p:cSld name="OBJECT">
    <p:spTree>
      <p:nvGrpSpPr>
        <p:cNvPr id="28" name="Shape 28"/>
        <p:cNvGrpSpPr/>
        <p:nvPr/>
      </p:nvGrpSpPr>
      <p:grpSpPr>
        <a:xfrm>
          <a:off x="0" y="0"/>
          <a:ext cx="0" cy="0"/>
          <a:chOff x="0" y="0"/>
          <a:chExt cx="0" cy="0"/>
        </a:xfrm>
      </p:grpSpPr>
      <p:sp>
        <p:nvSpPr>
          <p:cNvPr id="29" name="Google Shape;29;p2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25"/>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5"/>
          <p:cNvSpPr/>
          <p:nvPr>
            <p:ph idx="12" type="sldNum"/>
          </p:nvPr>
        </p:nvSpPr>
        <p:spPr>
          <a:xfrm>
            <a:off x="146304"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
        <p:nvSpPr>
          <p:cNvPr id="33" name="Google Shape;33;p25"/>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rmAutofit/>
          </a:bodyPr>
          <a:lstStyle>
            <a:lvl1pPr indent="-325755" lvl="0" marL="457200" algn="l">
              <a:spcBef>
                <a:spcPts val="580"/>
              </a:spcBef>
              <a:spcAft>
                <a:spcPts val="0"/>
              </a:spcAft>
              <a:buSzPts val="1530"/>
              <a:buChar char="⚫"/>
              <a:defRPr/>
            </a:lvl1pPr>
            <a:lvl2pPr indent="-325755" lvl="1" marL="914400" algn="l">
              <a:spcBef>
                <a:spcPts val="370"/>
              </a:spcBef>
              <a:spcAft>
                <a:spcPts val="0"/>
              </a:spcAft>
              <a:buSzPts val="1530"/>
              <a:buChar char="⚫"/>
              <a:defRPr/>
            </a:lvl2pPr>
            <a:lvl3pPr indent="-325755" lvl="2" marL="1371600" algn="l">
              <a:spcBef>
                <a:spcPts val="370"/>
              </a:spcBef>
              <a:spcAft>
                <a:spcPts val="0"/>
              </a:spcAft>
              <a:buSzPts val="1530"/>
              <a:buChar char="⚫"/>
              <a:defRPr/>
            </a:lvl3pPr>
            <a:lvl4pPr indent="-320039" lvl="3" marL="1828800" algn="l">
              <a:spcBef>
                <a:spcPts val="370"/>
              </a:spcBef>
              <a:spcAft>
                <a:spcPts val="0"/>
              </a:spcAft>
              <a:buSzPts val="1440"/>
              <a:buChar char="⚫"/>
              <a:defRPr/>
            </a:lvl4pPr>
            <a:lvl5pPr indent="-342900" lvl="4" marL="2286000" algn="l">
              <a:spcBef>
                <a:spcPts val="370"/>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4" name="Shape 34"/>
        <p:cNvGrpSpPr/>
        <p:nvPr/>
      </p:nvGrpSpPr>
      <p:grpSpPr>
        <a:xfrm>
          <a:off x="0" y="0"/>
          <a:ext cx="0" cy="0"/>
          <a:chOff x="0" y="0"/>
          <a:chExt cx="0" cy="0"/>
        </a:xfrm>
      </p:grpSpPr>
      <p:sp>
        <p:nvSpPr>
          <p:cNvPr id="35" name="Google Shape;35;p26"/>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26"/>
          <p:cNvSpPr/>
          <p:nvPr>
            <p:ph idx="12" type="sldNum"/>
          </p:nvPr>
        </p:nvSpPr>
        <p:spPr>
          <a:xfrm>
            <a:off x="146304"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8" name="Shape 38"/>
        <p:cNvGrpSpPr/>
        <p:nvPr/>
      </p:nvGrpSpPr>
      <p:grpSpPr>
        <a:xfrm>
          <a:off x="0" y="0"/>
          <a:ext cx="0" cy="0"/>
          <a:chOff x="0" y="0"/>
          <a:chExt cx="0" cy="0"/>
        </a:xfrm>
      </p:grpSpPr>
      <p:sp>
        <p:nvSpPr>
          <p:cNvPr id="39" name="Google Shape;39;p27"/>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40" name="Google Shape;40;p27"/>
          <p:cNvSpPr/>
          <p:nvPr/>
        </p:nvSpPr>
        <p:spPr>
          <a:xfrm>
            <a:off x="65313" y="69755"/>
            <a:ext cx="9013372" cy="6692201"/>
          </a:xfrm>
          <a:prstGeom prst="roundRect">
            <a:avLst>
              <a:gd fmla="val 4929" name="adj"/>
            </a:avLst>
          </a:prstGeom>
          <a:blipFill rotWithShape="1">
            <a:blip r:embed="rId2">
              <a:alphaModFix amt="15000"/>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41" name="Google Shape;41;p27"/>
          <p:cNvSpPr txBox="1"/>
          <p:nvPr>
            <p:ph type="title"/>
          </p:nvPr>
        </p:nvSpPr>
        <p:spPr>
          <a:xfrm>
            <a:off x="722313" y="952500"/>
            <a:ext cx="7772400" cy="1362075"/>
          </a:xfrm>
          <a:prstGeom prst="rect">
            <a:avLst/>
          </a:prstGeom>
          <a:noFill/>
          <a:ln>
            <a:noFill/>
          </a:ln>
        </p:spPr>
        <p:txBody>
          <a:bodyPr anchorCtr="0" anchor="b" bIns="91425" lIns="91425" spcFirstLastPara="1" rIns="91425" wrap="square" tIns="45700">
            <a:normAutofit/>
          </a:bodyPr>
          <a:lstStyle>
            <a:lvl1pPr lvl="0" algn="l">
              <a:spcBef>
                <a:spcPts val="0"/>
              </a:spcBef>
              <a:spcAft>
                <a:spcPts val="0"/>
              </a:spcAft>
              <a:buClr>
                <a:schemeClr val="dk2"/>
              </a:buClr>
              <a:buSzPts val="4000"/>
              <a:buFont typeface="Libre Franklin"/>
              <a:buNone/>
              <a:defRPr b="0"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7"/>
          <p:cNvSpPr txBox="1"/>
          <p:nvPr>
            <p:ph idx="1" type="body"/>
          </p:nvPr>
        </p:nvSpPr>
        <p:spPr>
          <a:xfrm>
            <a:off x="722313" y="2547938"/>
            <a:ext cx="7772400" cy="1338262"/>
          </a:xfrm>
          <a:prstGeom prst="rect">
            <a:avLst/>
          </a:prstGeom>
          <a:noFill/>
          <a:ln>
            <a:noFill/>
          </a:ln>
        </p:spPr>
        <p:txBody>
          <a:bodyPr anchorCtr="0" anchor="t" bIns="45700" lIns="91425" spcFirstLastPara="1" rIns="91425" wrap="square" tIns="45700">
            <a:normAutofit/>
          </a:bodyPr>
          <a:lstStyle>
            <a:lvl1pPr indent="-228600" lvl="0" marL="457200" algn="l">
              <a:spcBef>
                <a:spcPts val="580"/>
              </a:spcBef>
              <a:spcAft>
                <a:spcPts val="0"/>
              </a:spcAft>
              <a:buSzPts val="2040"/>
              <a:buNone/>
              <a:defRPr sz="2400">
                <a:solidFill>
                  <a:srgbClr val="888888"/>
                </a:solidFill>
              </a:defRPr>
            </a:lvl1pPr>
            <a:lvl2pPr indent="-228600" lvl="1" marL="914400" algn="l">
              <a:spcBef>
                <a:spcPts val="370"/>
              </a:spcBef>
              <a:spcAft>
                <a:spcPts val="0"/>
              </a:spcAft>
              <a:buSzPts val="1530"/>
              <a:buNone/>
              <a:defRPr sz="1800">
                <a:solidFill>
                  <a:srgbClr val="888888"/>
                </a:solidFill>
              </a:defRPr>
            </a:lvl2pPr>
            <a:lvl3pPr indent="-228600" lvl="2" marL="1371600" algn="l">
              <a:spcBef>
                <a:spcPts val="370"/>
              </a:spcBef>
              <a:spcAft>
                <a:spcPts val="0"/>
              </a:spcAft>
              <a:buSzPts val="1360"/>
              <a:buNone/>
              <a:defRPr sz="1600">
                <a:solidFill>
                  <a:srgbClr val="888888"/>
                </a:solidFill>
              </a:defRPr>
            </a:lvl3pPr>
            <a:lvl4pPr indent="-228600" lvl="3" marL="1828800" algn="l">
              <a:spcBef>
                <a:spcPts val="370"/>
              </a:spcBef>
              <a:spcAft>
                <a:spcPts val="0"/>
              </a:spcAft>
              <a:buSzPts val="1120"/>
              <a:buNone/>
              <a:defRPr sz="1400">
                <a:solidFill>
                  <a:srgbClr val="888888"/>
                </a:solidFill>
              </a:defRPr>
            </a:lvl4pPr>
            <a:lvl5pPr indent="-228600" lvl="4" marL="2286000" algn="l">
              <a:spcBef>
                <a:spcPts val="370"/>
              </a:spcBef>
              <a:spcAft>
                <a:spcPts val="0"/>
              </a:spcAft>
              <a:buSzPts val="1400"/>
              <a:buFont typeface="Libre Baskerville"/>
              <a:buNone/>
              <a:defRPr sz="1400">
                <a:solidFill>
                  <a:srgbClr val="888888"/>
                </a:solidFill>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43" name="Google Shape;43;p27"/>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7"/>
          <p:cNvSpPr txBox="1"/>
          <p:nvPr>
            <p:ph idx="11" type="ftr"/>
          </p:nvPr>
        </p:nvSpPr>
        <p:spPr>
          <a:xfrm>
            <a:off x="800100" y="6172200"/>
            <a:ext cx="40005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27"/>
          <p:cNvSpPr/>
          <p:nvPr/>
        </p:nvSpPr>
        <p:spPr>
          <a:xfrm flipH="1" rot="10800000">
            <a:off x="69412" y="2376830"/>
            <a:ext cx="9013515" cy="914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46" name="Google Shape;46;p27"/>
          <p:cNvSpPr/>
          <p:nvPr/>
        </p:nvSpPr>
        <p:spPr>
          <a:xfrm>
            <a:off x="69146" y="2341475"/>
            <a:ext cx="9013781" cy="45719"/>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47" name="Google Shape;47;p27"/>
          <p:cNvSpPr/>
          <p:nvPr/>
        </p:nvSpPr>
        <p:spPr>
          <a:xfrm>
            <a:off x="68306" y="2468880"/>
            <a:ext cx="9014621" cy="4572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48" name="Google Shape;48;p27"/>
          <p:cNvSpPr/>
          <p:nvPr>
            <p:ph idx="12" type="sldNum"/>
          </p:nvPr>
        </p:nvSpPr>
        <p:spPr>
          <a:xfrm>
            <a:off x="146304" y="6208776"/>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type="twoObj">
  <p:cSld name="TWO_OBJECTS">
    <p:spTree>
      <p:nvGrpSpPr>
        <p:cNvPr id="49" name="Shape 49"/>
        <p:cNvGrpSpPr/>
        <p:nvPr/>
      </p:nvGrpSpPr>
      <p:grpSpPr>
        <a:xfrm>
          <a:off x="0" y="0"/>
          <a:ext cx="0" cy="0"/>
          <a:chOff x="0" y="0"/>
          <a:chExt cx="0" cy="0"/>
        </a:xfrm>
      </p:grpSpPr>
      <p:sp>
        <p:nvSpPr>
          <p:cNvPr id="50" name="Google Shape;50;p28"/>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8"/>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8"/>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8"/>
          <p:cNvSpPr/>
          <p:nvPr>
            <p:ph idx="12" type="sldNum"/>
          </p:nvPr>
        </p:nvSpPr>
        <p:spPr>
          <a:xfrm>
            <a:off x="146304"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
        <p:nvSpPr>
          <p:cNvPr id="54" name="Google Shape;54;p28"/>
          <p:cNvSpPr txBox="1"/>
          <p:nvPr>
            <p:ph idx="1" type="body"/>
          </p:nvPr>
        </p:nvSpPr>
        <p:spPr>
          <a:xfrm>
            <a:off x="914400" y="1447800"/>
            <a:ext cx="3749040" cy="4572000"/>
          </a:xfrm>
          <a:prstGeom prst="rect">
            <a:avLst/>
          </a:prstGeom>
          <a:noFill/>
          <a:ln>
            <a:noFill/>
          </a:ln>
        </p:spPr>
        <p:txBody>
          <a:bodyPr anchorCtr="0" anchor="t" bIns="45700" lIns="91425" spcFirstLastPara="1" rIns="91425" wrap="square" tIns="45700">
            <a:normAutofit/>
          </a:bodyPr>
          <a:lstStyle>
            <a:lvl1pPr indent="-325755" lvl="0" marL="457200" algn="l">
              <a:spcBef>
                <a:spcPts val="580"/>
              </a:spcBef>
              <a:spcAft>
                <a:spcPts val="0"/>
              </a:spcAft>
              <a:buSzPts val="1530"/>
              <a:buChar char="⚫"/>
              <a:defRPr/>
            </a:lvl1pPr>
            <a:lvl2pPr indent="-325755" lvl="1" marL="914400" algn="l">
              <a:spcBef>
                <a:spcPts val="370"/>
              </a:spcBef>
              <a:spcAft>
                <a:spcPts val="0"/>
              </a:spcAft>
              <a:buSzPts val="1530"/>
              <a:buChar char="⚫"/>
              <a:defRPr/>
            </a:lvl2pPr>
            <a:lvl3pPr indent="-325755" lvl="2" marL="1371600" algn="l">
              <a:spcBef>
                <a:spcPts val="370"/>
              </a:spcBef>
              <a:spcAft>
                <a:spcPts val="0"/>
              </a:spcAft>
              <a:buSzPts val="1530"/>
              <a:buChar char="⚫"/>
              <a:defRPr/>
            </a:lvl3pPr>
            <a:lvl4pPr indent="-320039" lvl="3" marL="1828800" algn="l">
              <a:spcBef>
                <a:spcPts val="370"/>
              </a:spcBef>
              <a:spcAft>
                <a:spcPts val="0"/>
              </a:spcAft>
              <a:buSzPts val="1440"/>
              <a:buChar char="⚫"/>
              <a:defRPr/>
            </a:lvl4pPr>
            <a:lvl5pPr indent="-342900" lvl="4" marL="2286000" algn="l">
              <a:spcBef>
                <a:spcPts val="370"/>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55" name="Google Shape;55;p28"/>
          <p:cNvSpPr txBox="1"/>
          <p:nvPr>
            <p:ph idx="2" type="body"/>
          </p:nvPr>
        </p:nvSpPr>
        <p:spPr>
          <a:xfrm>
            <a:off x="4933950" y="1447800"/>
            <a:ext cx="3749040" cy="4572000"/>
          </a:xfrm>
          <a:prstGeom prst="rect">
            <a:avLst/>
          </a:prstGeom>
          <a:noFill/>
          <a:ln>
            <a:noFill/>
          </a:ln>
        </p:spPr>
        <p:txBody>
          <a:bodyPr anchorCtr="0" anchor="t" bIns="45700" lIns="91425" spcFirstLastPara="1" rIns="91425" wrap="square" tIns="45700">
            <a:normAutofit/>
          </a:bodyPr>
          <a:lstStyle>
            <a:lvl1pPr indent="-325755" lvl="0" marL="457200" algn="l">
              <a:spcBef>
                <a:spcPts val="580"/>
              </a:spcBef>
              <a:spcAft>
                <a:spcPts val="0"/>
              </a:spcAft>
              <a:buSzPts val="1530"/>
              <a:buChar char="⚫"/>
              <a:defRPr/>
            </a:lvl1pPr>
            <a:lvl2pPr indent="-325755" lvl="1" marL="914400" algn="l">
              <a:spcBef>
                <a:spcPts val="370"/>
              </a:spcBef>
              <a:spcAft>
                <a:spcPts val="0"/>
              </a:spcAft>
              <a:buSzPts val="1530"/>
              <a:buChar char="⚫"/>
              <a:defRPr/>
            </a:lvl2pPr>
            <a:lvl3pPr indent="-325755" lvl="2" marL="1371600" algn="l">
              <a:spcBef>
                <a:spcPts val="370"/>
              </a:spcBef>
              <a:spcAft>
                <a:spcPts val="0"/>
              </a:spcAft>
              <a:buSzPts val="1530"/>
              <a:buChar char="⚫"/>
              <a:defRPr/>
            </a:lvl3pPr>
            <a:lvl4pPr indent="-320039" lvl="3" marL="1828800" algn="l">
              <a:spcBef>
                <a:spcPts val="370"/>
              </a:spcBef>
              <a:spcAft>
                <a:spcPts val="0"/>
              </a:spcAft>
              <a:buSzPts val="1440"/>
              <a:buChar char="⚫"/>
              <a:defRPr/>
            </a:lvl4pPr>
            <a:lvl5pPr indent="-342900" lvl="4" marL="2286000" algn="l">
              <a:spcBef>
                <a:spcPts val="370"/>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showMasterSp="0" type="twoTxTwoObj">
  <p:cSld name="TWO_OBJECTS_WITH_TEXT">
    <p:spTree>
      <p:nvGrpSpPr>
        <p:cNvPr id="56" name="Shape 56"/>
        <p:cNvGrpSpPr/>
        <p:nvPr/>
      </p:nvGrpSpPr>
      <p:grpSpPr>
        <a:xfrm>
          <a:off x="0" y="0"/>
          <a:ext cx="0" cy="0"/>
          <a:chOff x="0" y="0"/>
          <a:chExt cx="0" cy="0"/>
        </a:xfrm>
      </p:grpSpPr>
      <p:sp>
        <p:nvSpPr>
          <p:cNvPr id="57" name="Google Shape;57;p29"/>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rmAutofit/>
          </a:bodyPr>
          <a:lstStyle>
            <a:lvl1pPr lvl="0" algn="l">
              <a:spcBef>
                <a:spcPts val="0"/>
              </a:spcBef>
              <a:spcAft>
                <a:spcPts val="0"/>
              </a:spcAft>
              <a:buClr>
                <a:schemeClr val="dk2"/>
              </a:buClr>
              <a:buSzPts val="4000"/>
              <a:buFont typeface="Libre Franklin"/>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29"/>
          <p:cNvSpPr txBox="1"/>
          <p:nvPr>
            <p:ph idx="1" type="body"/>
          </p:nvPr>
        </p:nvSpPr>
        <p:spPr>
          <a:xfrm>
            <a:off x="9144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80"/>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0"/>
              </a:spcBef>
              <a:spcAft>
                <a:spcPts val="0"/>
              </a:spcAft>
              <a:buSzPts val="1700"/>
              <a:buNone/>
              <a:defRPr b="1" sz="2000"/>
            </a:lvl2pPr>
            <a:lvl3pPr indent="-228600" lvl="2" marL="1371600" algn="l">
              <a:spcBef>
                <a:spcPts val="370"/>
              </a:spcBef>
              <a:spcAft>
                <a:spcPts val="0"/>
              </a:spcAft>
              <a:buSzPts val="1530"/>
              <a:buNone/>
              <a:defRPr b="1" sz="1800"/>
            </a:lvl3pPr>
            <a:lvl4pPr indent="-228600" lvl="3" marL="1828800" algn="l">
              <a:spcBef>
                <a:spcPts val="370"/>
              </a:spcBef>
              <a:spcAft>
                <a:spcPts val="0"/>
              </a:spcAft>
              <a:buSzPts val="1280"/>
              <a:buNone/>
              <a:defRPr b="1" sz="1600"/>
            </a:lvl4pPr>
            <a:lvl5pPr indent="-228600" lvl="4" marL="2286000" algn="l">
              <a:spcBef>
                <a:spcPts val="370"/>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59" name="Google Shape;59;p29"/>
          <p:cNvSpPr txBox="1"/>
          <p:nvPr>
            <p:ph idx="2" type="body"/>
          </p:nvPr>
        </p:nvSpPr>
        <p:spPr>
          <a:xfrm>
            <a:off x="4953000" y="1447800"/>
            <a:ext cx="3733800" cy="762000"/>
          </a:xfrm>
          <a:prstGeom prst="rect">
            <a:avLst/>
          </a:prstGeom>
          <a:noFill/>
          <a:ln>
            <a:noFill/>
          </a:ln>
        </p:spPr>
        <p:txBody>
          <a:bodyPr anchorCtr="0" anchor="b" bIns="45700" lIns="91425" spcFirstLastPara="1" rIns="91425" wrap="square" tIns="45700">
            <a:noAutofit/>
          </a:bodyPr>
          <a:lstStyle>
            <a:lvl1pPr indent="-228600" lvl="0" marL="457200" algn="l">
              <a:spcBef>
                <a:spcPts val="580"/>
              </a:spcBef>
              <a:spcAft>
                <a:spcPts val="0"/>
              </a:spcAft>
              <a:buSzPts val="2040"/>
              <a:buNone/>
              <a:defRPr b="1" sz="2400">
                <a:solidFill>
                  <a:schemeClr val="accent1"/>
                </a:solidFill>
                <a:latin typeface="Libre Franklin"/>
                <a:ea typeface="Libre Franklin"/>
                <a:cs typeface="Libre Franklin"/>
                <a:sym typeface="Libre Franklin"/>
              </a:defRPr>
            </a:lvl1pPr>
            <a:lvl2pPr indent="-228600" lvl="1" marL="914400" algn="l">
              <a:spcBef>
                <a:spcPts val="370"/>
              </a:spcBef>
              <a:spcAft>
                <a:spcPts val="0"/>
              </a:spcAft>
              <a:buSzPts val="1700"/>
              <a:buNone/>
              <a:defRPr b="1" sz="2000"/>
            </a:lvl2pPr>
            <a:lvl3pPr indent="-228600" lvl="2" marL="1371600" algn="l">
              <a:spcBef>
                <a:spcPts val="370"/>
              </a:spcBef>
              <a:spcAft>
                <a:spcPts val="0"/>
              </a:spcAft>
              <a:buSzPts val="1530"/>
              <a:buNone/>
              <a:defRPr b="1" sz="1800"/>
            </a:lvl3pPr>
            <a:lvl4pPr indent="-228600" lvl="3" marL="1828800" algn="l">
              <a:spcBef>
                <a:spcPts val="370"/>
              </a:spcBef>
              <a:spcAft>
                <a:spcPts val="0"/>
              </a:spcAft>
              <a:buSzPts val="1280"/>
              <a:buNone/>
              <a:defRPr b="1" sz="1600"/>
            </a:lvl4pPr>
            <a:lvl5pPr indent="-228600" lvl="4" marL="2286000" algn="l">
              <a:spcBef>
                <a:spcPts val="370"/>
              </a:spcBef>
              <a:spcAft>
                <a:spcPts val="0"/>
              </a:spcAft>
              <a:buSzPts val="1600"/>
              <a:buFont typeface="Libre Baskerville"/>
              <a:buNone/>
              <a:defRPr b="1" sz="16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60" name="Google Shape;60;p29"/>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2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29"/>
          <p:cNvSpPr/>
          <p:nvPr>
            <p:ph idx="12" type="sldNum"/>
          </p:nvPr>
        </p:nvSpPr>
        <p:spPr>
          <a:xfrm>
            <a:off x="146304"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
        <p:nvSpPr>
          <p:cNvPr id="63" name="Google Shape;63;p29"/>
          <p:cNvSpPr txBox="1"/>
          <p:nvPr>
            <p:ph idx="3" type="body"/>
          </p:nvPr>
        </p:nvSpPr>
        <p:spPr>
          <a:xfrm>
            <a:off x="914400" y="2247900"/>
            <a:ext cx="3733800" cy="3886200"/>
          </a:xfrm>
          <a:prstGeom prst="rect">
            <a:avLst/>
          </a:prstGeom>
          <a:noFill/>
          <a:ln>
            <a:noFill/>
          </a:ln>
        </p:spPr>
        <p:txBody>
          <a:bodyPr anchorCtr="0" anchor="t" bIns="45700" lIns="91425" spcFirstLastPara="1" rIns="91425" wrap="square" tIns="45700">
            <a:normAutofit/>
          </a:bodyPr>
          <a:lstStyle>
            <a:lvl1pPr indent="-325755" lvl="0" marL="457200" algn="l">
              <a:spcBef>
                <a:spcPts val="580"/>
              </a:spcBef>
              <a:spcAft>
                <a:spcPts val="0"/>
              </a:spcAft>
              <a:buSzPts val="1530"/>
              <a:buChar char="⚫"/>
              <a:defRPr/>
            </a:lvl1pPr>
            <a:lvl2pPr indent="-325755" lvl="1" marL="914400" algn="l">
              <a:spcBef>
                <a:spcPts val="370"/>
              </a:spcBef>
              <a:spcAft>
                <a:spcPts val="0"/>
              </a:spcAft>
              <a:buSzPts val="1530"/>
              <a:buChar char="⚫"/>
              <a:defRPr/>
            </a:lvl2pPr>
            <a:lvl3pPr indent="-325755" lvl="2" marL="1371600" algn="l">
              <a:spcBef>
                <a:spcPts val="370"/>
              </a:spcBef>
              <a:spcAft>
                <a:spcPts val="0"/>
              </a:spcAft>
              <a:buSzPts val="1530"/>
              <a:buChar char="⚫"/>
              <a:defRPr/>
            </a:lvl3pPr>
            <a:lvl4pPr indent="-320039" lvl="3" marL="1828800" algn="l">
              <a:spcBef>
                <a:spcPts val="370"/>
              </a:spcBef>
              <a:spcAft>
                <a:spcPts val="0"/>
              </a:spcAft>
              <a:buSzPts val="1440"/>
              <a:buChar char="⚫"/>
              <a:defRPr/>
            </a:lvl4pPr>
            <a:lvl5pPr indent="-342900" lvl="4" marL="2286000" algn="l">
              <a:spcBef>
                <a:spcPts val="370"/>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64" name="Google Shape;64;p29"/>
          <p:cNvSpPr txBox="1"/>
          <p:nvPr>
            <p:ph idx="4" type="body"/>
          </p:nvPr>
        </p:nvSpPr>
        <p:spPr>
          <a:xfrm>
            <a:off x="4953000" y="2247900"/>
            <a:ext cx="3733800" cy="3886200"/>
          </a:xfrm>
          <a:prstGeom prst="rect">
            <a:avLst/>
          </a:prstGeom>
          <a:noFill/>
          <a:ln>
            <a:noFill/>
          </a:ln>
        </p:spPr>
        <p:txBody>
          <a:bodyPr anchorCtr="0" anchor="t" bIns="45700" lIns="91425" spcFirstLastPara="1" rIns="91425" wrap="square" tIns="45700">
            <a:normAutofit/>
          </a:bodyPr>
          <a:lstStyle>
            <a:lvl1pPr indent="-325755" lvl="0" marL="457200" algn="l">
              <a:spcBef>
                <a:spcPts val="580"/>
              </a:spcBef>
              <a:spcAft>
                <a:spcPts val="0"/>
              </a:spcAft>
              <a:buSzPts val="1530"/>
              <a:buChar char="⚫"/>
              <a:defRPr/>
            </a:lvl1pPr>
            <a:lvl2pPr indent="-325755" lvl="1" marL="914400" algn="l">
              <a:spcBef>
                <a:spcPts val="370"/>
              </a:spcBef>
              <a:spcAft>
                <a:spcPts val="0"/>
              </a:spcAft>
              <a:buSzPts val="1530"/>
              <a:buChar char="⚫"/>
              <a:defRPr/>
            </a:lvl2pPr>
            <a:lvl3pPr indent="-325755" lvl="2" marL="1371600" algn="l">
              <a:spcBef>
                <a:spcPts val="370"/>
              </a:spcBef>
              <a:spcAft>
                <a:spcPts val="0"/>
              </a:spcAft>
              <a:buSzPts val="1530"/>
              <a:buChar char="⚫"/>
              <a:defRPr/>
            </a:lvl3pPr>
            <a:lvl4pPr indent="-320039" lvl="3" marL="1828800" algn="l">
              <a:spcBef>
                <a:spcPts val="370"/>
              </a:spcBef>
              <a:spcAft>
                <a:spcPts val="0"/>
              </a:spcAft>
              <a:buSzPts val="1440"/>
              <a:buChar char="⚫"/>
              <a:defRPr/>
            </a:lvl4pPr>
            <a:lvl5pPr indent="-342900" lvl="4" marL="2286000" algn="l">
              <a:spcBef>
                <a:spcPts val="370"/>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titleOnly">
  <p:cSld name="TITLE_ONLY">
    <p:spTree>
      <p:nvGrpSpPr>
        <p:cNvPr id="65" name="Shape 65"/>
        <p:cNvGrpSpPr/>
        <p:nvPr/>
      </p:nvGrpSpPr>
      <p:grpSpPr>
        <a:xfrm>
          <a:off x="0" y="0"/>
          <a:ext cx="0" cy="0"/>
          <a:chOff x="0" y="0"/>
          <a:chExt cx="0" cy="0"/>
        </a:xfrm>
      </p:grpSpPr>
      <p:sp>
        <p:nvSpPr>
          <p:cNvPr id="66" name="Google Shape;66;p30"/>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0"/>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30"/>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30"/>
          <p:cNvSpPr/>
          <p:nvPr>
            <p:ph idx="12" type="sldNum"/>
          </p:nvPr>
        </p:nvSpPr>
        <p:spPr>
          <a:xfrm>
            <a:off x="146304"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70" name="Shape 70"/>
        <p:cNvGrpSpPr/>
        <p:nvPr/>
      </p:nvGrpSpPr>
      <p:grpSpPr>
        <a:xfrm>
          <a:off x="0" y="0"/>
          <a:ext cx="0" cy="0"/>
          <a:chOff x="0" y="0"/>
          <a:chExt cx="0" cy="0"/>
        </a:xfrm>
      </p:grpSpPr>
      <p:sp>
        <p:nvSpPr>
          <p:cNvPr id="71" name="Google Shape;71;p31"/>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72" name="Google Shape;72;p31"/>
          <p:cNvSpPr/>
          <p:nvPr/>
        </p:nvSpPr>
        <p:spPr>
          <a:xfrm>
            <a:off x="64008" y="69755"/>
            <a:ext cx="9013372" cy="6693408"/>
          </a:xfrm>
          <a:prstGeom prst="roundRect">
            <a:avLst>
              <a:gd fmla="val 4929" name="adj"/>
            </a:avLst>
          </a:prstGeom>
          <a:blipFill rotWithShape="1">
            <a:blip r:embed="rId2">
              <a:alphaModFix amt="15000"/>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73" name="Google Shape;73;p31"/>
          <p:cNvSpPr txBox="1"/>
          <p:nvPr>
            <p:ph type="title"/>
          </p:nvPr>
        </p:nvSpPr>
        <p:spPr>
          <a:xfrm>
            <a:off x="914400" y="273050"/>
            <a:ext cx="7772400" cy="1143000"/>
          </a:xfrm>
          <a:prstGeom prst="rect">
            <a:avLst/>
          </a:prstGeom>
          <a:noFill/>
          <a:ln>
            <a:noFill/>
          </a:ln>
        </p:spPr>
        <p:txBody>
          <a:bodyPr anchorCtr="0" anchor="b" bIns="91425" lIns="91425" spcFirstLastPara="1" rIns="91425" wrap="square" tIns="45700">
            <a:normAutofit/>
          </a:bodyPr>
          <a:lstStyle>
            <a:lvl1pPr lvl="0" algn="l">
              <a:spcBef>
                <a:spcPts val="0"/>
              </a:spcBef>
              <a:spcAft>
                <a:spcPts val="0"/>
              </a:spcAft>
              <a:buClr>
                <a:schemeClr val="dk2"/>
              </a:buClr>
              <a:buSzPts val="4000"/>
              <a:buFont typeface="Libre Franklin"/>
              <a:buNone/>
              <a:defRPr b="0"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1"/>
          <p:cNvSpPr txBox="1"/>
          <p:nvPr>
            <p:ph idx="1" type="body"/>
          </p:nvPr>
        </p:nvSpPr>
        <p:spPr>
          <a:xfrm>
            <a:off x="914400" y="1600200"/>
            <a:ext cx="1905000" cy="4495800"/>
          </a:xfrm>
          <a:prstGeom prst="rect">
            <a:avLst/>
          </a:prstGeom>
          <a:noFill/>
          <a:ln>
            <a:noFill/>
          </a:ln>
        </p:spPr>
        <p:txBody>
          <a:bodyPr anchorCtr="0" anchor="t" bIns="45700" lIns="91425" spcFirstLastPara="1" rIns="91425" wrap="square" tIns="45700">
            <a:normAutofit/>
          </a:bodyPr>
          <a:lstStyle>
            <a:lvl1pPr indent="-228600" lvl="0" marL="457200" algn="l">
              <a:spcBef>
                <a:spcPts val="580"/>
              </a:spcBef>
              <a:spcAft>
                <a:spcPts val="0"/>
              </a:spcAft>
              <a:buSzPts val="1530"/>
              <a:buNone/>
              <a:defRPr sz="1800"/>
            </a:lvl1pPr>
            <a:lvl2pPr indent="-228600" lvl="1" marL="914400" algn="l">
              <a:spcBef>
                <a:spcPts val="370"/>
              </a:spcBef>
              <a:spcAft>
                <a:spcPts val="0"/>
              </a:spcAft>
              <a:buSzPts val="1020"/>
              <a:buNone/>
              <a:defRPr sz="1200"/>
            </a:lvl2pPr>
            <a:lvl3pPr indent="-228600" lvl="2" marL="1371600" algn="l">
              <a:spcBef>
                <a:spcPts val="370"/>
              </a:spcBef>
              <a:spcAft>
                <a:spcPts val="0"/>
              </a:spcAft>
              <a:buSzPts val="850"/>
              <a:buNone/>
              <a:defRPr sz="1000"/>
            </a:lvl3pPr>
            <a:lvl4pPr indent="-228600" lvl="3" marL="1828800" algn="l">
              <a:spcBef>
                <a:spcPts val="370"/>
              </a:spcBef>
              <a:spcAft>
                <a:spcPts val="0"/>
              </a:spcAft>
              <a:buSzPts val="720"/>
              <a:buNone/>
              <a:defRPr sz="900"/>
            </a:lvl4pPr>
            <a:lvl5pPr indent="-228600" lvl="4" marL="2286000" algn="l">
              <a:spcBef>
                <a:spcPts val="370"/>
              </a:spcBef>
              <a:spcAft>
                <a:spcPts val="0"/>
              </a:spcAft>
              <a:buSzPts val="900"/>
              <a:buFont typeface="Libre Baskerville"/>
              <a:buNone/>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75" name="Google Shape;75;p31"/>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1"/>
          <p:cNvSpPr/>
          <p:nvPr>
            <p:ph idx="12" type="sldNum"/>
          </p:nvPr>
        </p:nvSpPr>
        <p:spPr>
          <a:xfrm>
            <a:off x="146304"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
        <p:nvSpPr>
          <p:cNvPr id="78" name="Google Shape;78;p31"/>
          <p:cNvSpPr txBox="1"/>
          <p:nvPr>
            <p:ph idx="2" type="body"/>
          </p:nvPr>
        </p:nvSpPr>
        <p:spPr>
          <a:xfrm>
            <a:off x="2971800" y="1600200"/>
            <a:ext cx="5715000" cy="4495800"/>
          </a:xfrm>
          <a:prstGeom prst="rect">
            <a:avLst/>
          </a:prstGeom>
          <a:noFill/>
          <a:ln>
            <a:noFill/>
          </a:ln>
        </p:spPr>
        <p:txBody>
          <a:bodyPr anchorCtr="0" anchor="t" bIns="45700" lIns="91425" spcFirstLastPara="1" rIns="91425" wrap="square" tIns="45700">
            <a:normAutofit/>
          </a:bodyPr>
          <a:lstStyle>
            <a:lvl1pPr indent="-325755" lvl="0" marL="457200" algn="l">
              <a:spcBef>
                <a:spcPts val="580"/>
              </a:spcBef>
              <a:spcAft>
                <a:spcPts val="0"/>
              </a:spcAft>
              <a:buSzPts val="1530"/>
              <a:buChar char="⚫"/>
              <a:defRPr/>
            </a:lvl1pPr>
            <a:lvl2pPr indent="-325755" lvl="1" marL="914400" algn="l">
              <a:spcBef>
                <a:spcPts val="370"/>
              </a:spcBef>
              <a:spcAft>
                <a:spcPts val="0"/>
              </a:spcAft>
              <a:buSzPts val="1530"/>
              <a:buChar char="⚫"/>
              <a:defRPr/>
            </a:lvl2pPr>
            <a:lvl3pPr indent="-325755" lvl="2" marL="1371600" algn="l">
              <a:spcBef>
                <a:spcPts val="370"/>
              </a:spcBef>
              <a:spcAft>
                <a:spcPts val="0"/>
              </a:spcAft>
              <a:buSzPts val="1530"/>
              <a:buChar char="⚫"/>
              <a:defRPr/>
            </a:lvl3pPr>
            <a:lvl4pPr indent="-320039" lvl="3" marL="1828800" algn="l">
              <a:spcBef>
                <a:spcPts val="370"/>
              </a:spcBef>
              <a:spcAft>
                <a:spcPts val="0"/>
              </a:spcAft>
              <a:buSzPts val="1440"/>
              <a:buChar char="⚫"/>
              <a:defRPr/>
            </a:lvl4pPr>
            <a:lvl5pPr indent="-342900" lvl="4" marL="2286000" algn="l">
              <a:spcBef>
                <a:spcPts val="370"/>
              </a:spcBef>
              <a:spcAft>
                <a:spcPts val="0"/>
              </a:spcAft>
              <a:buSzPts val="1800"/>
              <a:buChar char="o"/>
              <a:defRPr/>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79" name="Shape 79"/>
        <p:cNvGrpSpPr/>
        <p:nvPr/>
      </p:nvGrpSpPr>
      <p:grpSpPr>
        <a:xfrm>
          <a:off x="0" y="0"/>
          <a:ext cx="0" cy="0"/>
          <a:chOff x="0" y="0"/>
          <a:chExt cx="0" cy="0"/>
        </a:xfrm>
      </p:grpSpPr>
      <p:sp>
        <p:nvSpPr>
          <p:cNvPr id="80" name="Google Shape;80;p32"/>
          <p:cNvSpPr txBox="1"/>
          <p:nvPr>
            <p:ph type="title"/>
          </p:nvPr>
        </p:nvSpPr>
        <p:spPr>
          <a:xfrm>
            <a:off x="914400" y="4900550"/>
            <a:ext cx="7315200" cy="522288"/>
          </a:xfrm>
          <a:prstGeom prst="rect">
            <a:avLst/>
          </a:prstGeom>
          <a:noFill/>
          <a:ln>
            <a:noFill/>
          </a:ln>
        </p:spPr>
        <p:txBody>
          <a:bodyPr anchorCtr="0" anchor="ctr" bIns="91425" lIns="91425" spcFirstLastPara="1" rIns="91425" wrap="square" tIns="45700">
            <a:noAutofit/>
          </a:bodyPr>
          <a:lstStyle>
            <a:lvl1pPr lvl="0" algn="l">
              <a:spcBef>
                <a:spcPts val="0"/>
              </a:spcBef>
              <a:spcAft>
                <a:spcPts val="0"/>
              </a:spcAft>
              <a:buClr>
                <a:schemeClr val="dk2"/>
              </a:buClr>
              <a:buSzPts val="2800"/>
              <a:buFont typeface="Libre Franklin"/>
              <a:buNone/>
              <a:defRPr b="0"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32"/>
          <p:cNvSpPr txBox="1"/>
          <p:nvPr>
            <p:ph idx="1" type="body"/>
          </p:nvPr>
        </p:nvSpPr>
        <p:spPr>
          <a:xfrm>
            <a:off x="914400" y="5445825"/>
            <a:ext cx="7315200" cy="685800"/>
          </a:xfrm>
          <a:prstGeom prst="rect">
            <a:avLst/>
          </a:prstGeom>
          <a:noFill/>
          <a:ln>
            <a:noFill/>
          </a:ln>
        </p:spPr>
        <p:txBody>
          <a:bodyPr anchorCtr="0" anchor="t" bIns="45700" lIns="91425" spcFirstLastPara="1" rIns="91425" wrap="square" tIns="45700">
            <a:normAutofit/>
          </a:bodyPr>
          <a:lstStyle>
            <a:lvl1pPr indent="-228600" lvl="0" marL="457200" algn="l">
              <a:spcBef>
                <a:spcPts val="580"/>
              </a:spcBef>
              <a:spcAft>
                <a:spcPts val="0"/>
              </a:spcAft>
              <a:buSzPts val="1360"/>
              <a:buFont typeface="Libre Baskerville"/>
              <a:buNone/>
              <a:defRPr sz="1600"/>
            </a:lvl1pPr>
            <a:lvl2pPr indent="-293369" lvl="1" marL="914400" algn="l">
              <a:spcBef>
                <a:spcPts val="370"/>
              </a:spcBef>
              <a:spcAft>
                <a:spcPts val="0"/>
              </a:spcAft>
              <a:buSzPts val="1020"/>
              <a:buChar char="⚫"/>
              <a:defRPr sz="1200"/>
            </a:lvl2pPr>
            <a:lvl3pPr indent="-282575" lvl="2" marL="1371600" algn="l">
              <a:spcBef>
                <a:spcPts val="370"/>
              </a:spcBef>
              <a:spcAft>
                <a:spcPts val="0"/>
              </a:spcAft>
              <a:buSzPts val="850"/>
              <a:buChar char="⚫"/>
              <a:defRPr sz="1000"/>
            </a:lvl3pPr>
            <a:lvl4pPr indent="-274319" lvl="3" marL="1828800" algn="l">
              <a:spcBef>
                <a:spcPts val="370"/>
              </a:spcBef>
              <a:spcAft>
                <a:spcPts val="0"/>
              </a:spcAft>
              <a:buSzPts val="720"/>
              <a:buChar char="⚫"/>
              <a:defRPr sz="900"/>
            </a:lvl4pPr>
            <a:lvl5pPr indent="-285750" lvl="4" marL="2286000" algn="l">
              <a:spcBef>
                <a:spcPts val="370"/>
              </a:spcBef>
              <a:spcAft>
                <a:spcPts val="0"/>
              </a:spcAft>
              <a:buSzPts val="900"/>
              <a:buFont typeface="Libre Baskerville"/>
              <a:buChar char="o"/>
              <a:defRPr sz="900"/>
            </a:lvl5pPr>
            <a:lvl6pPr indent="-342900" lvl="5" marL="2743200" algn="l">
              <a:spcBef>
                <a:spcPts val="370"/>
              </a:spcBef>
              <a:spcAft>
                <a:spcPts val="0"/>
              </a:spcAft>
              <a:buSzPts val="1800"/>
              <a:buChar char="•"/>
              <a:defRPr/>
            </a:lvl6pPr>
            <a:lvl7pPr indent="-342900" lvl="6" marL="3200400" algn="l">
              <a:spcBef>
                <a:spcPts val="370"/>
              </a:spcBef>
              <a:spcAft>
                <a:spcPts val="0"/>
              </a:spcAft>
              <a:buSzPts val="1800"/>
              <a:buChar char="•"/>
              <a:defRPr/>
            </a:lvl7pPr>
            <a:lvl8pPr indent="-342900" lvl="7" marL="3657600" algn="l">
              <a:spcBef>
                <a:spcPts val="370"/>
              </a:spcBef>
              <a:spcAft>
                <a:spcPts val="0"/>
              </a:spcAft>
              <a:buSzPts val="1800"/>
              <a:buChar char="•"/>
              <a:defRPr/>
            </a:lvl8pPr>
            <a:lvl9pPr indent="-342900" lvl="8" marL="4114800" algn="l">
              <a:spcBef>
                <a:spcPts val="370"/>
              </a:spcBef>
              <a:spcAft>
                <a:spcPts val="0"/>
              </a:spcAft>
              <a:buSzPts val="1800"/>
              <a:buChar char="•"/>
              <a:defRPr/>
            </a:lvl9pPr>
          </a:lstStyle>
          <a:p/>
        </p:txBody>
      </p:sp>
      <p:sp>
        <p:nvSpPr>
          <p:cNvPr id="82" name="Google Shape;82;p32"/>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2"/>
          <p:cNvSpPr txBox="1"/>
          <p:nvPr>
            <p:ph idx="11" type="ftr"/>
          </p:nvPr>
        </p:nvSpPr>
        <p:spPr>
          <a:xfrm>
            <a:off x="914400" y="6172200"/>
            <a:ext cx="38862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32"/>
          <p:cNvSpPr/>
          <p:nvPr>
            <p:ph idx="12" type="sldNum"/>
          </p:nvPr>
        </p:nvSpPr>
        <p:spPr>
          <a:xfrm>
            <a:off x="146304" y="6208776"/>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
        <p:nvSpPr>
          <p:cNvPr id="85" name="Google Shape;85;p32"/>
          <p:cNvSpPr/>
          <p:nvPr/>
        </p:nvSpPr>
        <p:spPr>
          <a:xfrm flipH="1" rot="10800000">
            <a:off x="68307" y="4683555"/>
            <a:ext cx="9006840" cy="914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6" name="Google Shape;86;p32"/>
          <p:cNvSpPr/>
          <p:nvPr/>
        </p:nvSpPr>
        <p:spPr>
          <a:xfrm>
            <a:off x="68508" y="4650474"/>
            <a:ext cx="9006639" cy="45719"/>
          </a:xfrm>
          <a:prstGeom prst="rect">
            <a:avLst/>
          </a:prstGeom>
          <a:solidFill>
            <a:srgbClr val="E6AF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7" name="Google Shape;87;p32"/>
          <p:cNvSpPr/>
          <p:nvPr/>
        </p:nvSpPr>
        <p:spPr>
          <a:xfrm>
            <a:off x="68510" y="4773224"/>
            <a:ext cx="9006637" cy="4880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88" name="Google Shape;88;p32"/>
          <p:cNvSpPr/>
          <p:nvPr>
            <p:ph idx="2" type="pic"/>
          </p:nvPr>
        </p:nvSpPr>
        <p:spPr>
          <a:xfrm>
            <a:off x="68308" y="66675"/>
            <a:ext cx="9001873" cy="4581525"/>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mt="15000"/>
          </a:blip>
          <a:stretch>
            <a:fillRect/>
          </a:stretch>
        </a:blipFill>
      </p:bgPr>
    </p:bg>
    <p:spTree>
      <p:nvGrpSpPr>
        <p:cNvPr id="9" name="Shape 9"/>
        <p:cNvGrpSpPr/>
        <p:nvPr/>
      </p:nvGrpSpPr>
      <p:grpSpPr>
        <a:xfrm>
          <a:off x="0" y="0"/>
          <a:ext cx="0" cy="0"/>
          <a:chOff x="0" y="0"/>
          <a:chExt cx="0" cy="0"/>
        </a:xfrm>
      </p:grpSpPr>
      <p:sp>
        <p:nvSpPr>
          <p:cNvPr id="10" name="Google Shape;10;p23"/>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Baskerville"/>
              <a:ea typeface="Libre Baskerville"/>
              <a:cs typeface="Libre Baskerville"/>
              <a:sym typeface="Libre Baskerville"/>
            </a:endParaRPr>
          </a:p>
        </p:txBody>
      </p:sp>
      <p:sp>
        <p:nvSpPr>
          <p:cNvPr id="11" name="Google Shape;11;p23"/>
          <p:cNvSpPr/>
          <p:nvPr/>
        </p:nvSpPr>
        <p:spPr>
          <a:xfrm>
            <a:off x="64008" y="69755"/>
            <a:ext cx="9013372" cy="6693408"/>
          </a:xfrm>
          <a:prstGeom prst="roundRect">
            <a:avLst>
              <a:gd fmla="val 4929" name="adj"/>
            </a:avLst>
          </a:prstGeom>
          <a:blipFill rotWithShape="1">
            <a:blip r:embed="rId1">
              <a:alphaModFix amt="15000"/>
            </a:blip>
            <a:stretch>
              <a:fillRect b="0" l="0" r="0" t="0"/>
            </a:stretch>
          </a:blip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Baskerville"/>
              <a:ea typeface="Libre Baskerville"/>
              <a:cs typeface="Libre Baskerville"/>
              <a:sym typeface="Libre Baskerville"/>
            </a:endParaRPr>
          </a:p>
        </p:txBody>
      </p:sp>
      <p:sp>
        <p:nvSpPr>
          <p:cNvPr id="12" name="Google Shape;12;p23"/>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rmAutofit/>
          </a:bodyPr>
          <a:lstStyle>
            <a:lvl1pPr lvl="0" marR="0" rtl="0" algn="l">
              <a:spcBef>
                <a:spcPts val="0"/>
              </a:spcBef>
              <a:spcAft>
                <a:spcPts val="0"/>
              </a:spcAft>
              <a:buClr>
                <a:schemeClr val="dk2"/>
              </a:buClr>
              <a:buSzPts val="4000"/>
              <a:buFont typeface="Libre Franklin"/>
              <a:buNone/>
              <a:defRPr b="0" i="0" sz="4000" u="none" cap="none" strike="noStrike">
                <a:solidFill>
                  <a:schemeClr val="dk2"/>
                </a:solidFill>
                <a:latin typeface="Libre Franklin"/>
                <a:ea typeface="Libre Franklin"/>
                <a:cs typeface="Libre Franklin"/>
                <a:sym typeface="Libre Frankl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23"/>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rmAutofit/>
          </a:bodyPr>
          <a:lstStyle>
            <a:lvl1pPr indent="-368935" lvl="0" marL="457200" marR="0" rtl="0" algn="l">
              <a:spcBef>
                <a:spcPts val="580"/>
              </a:spcBef>
              <a:spcAft>
                <a:spcPts val="0"/>
              </a:spcAft>
              <a:buClr>
                <a:schemeClr val="accent1"/>
              </a:buClr>
              <a:buSzPts val="2210"/>
              <a:buFont typeface="Noto Sans Symbols"/>
              <a:buChar char="⚫"/>
              <a:defRPr b="0" i="0" sz="2600" u="none" cap="none" strike="noStrike">
                <a:solidFill>
                  <a:schemeClr val="dk1"/>
                </a:solidFill>
                <a:latin typeface="Libre Baskerville"/>
                <a:ea typeface="Libre Baskerville"/>
                <a:cs typeface="Libre Baskerville"/>
                <a:sym typeface="Libre Baskerville"/>
              </a:defRPr>
            </a:lvl1pPr>
            <a:lvl2pPr indent="-358140" lvl="1" marL="914400" marR="0" rtl="0" algn="l">
              <a:spcBef>
                <a:spcPts val="370"/>
              </a:spcBef>
              <a:spcAft>
                <a:spcPts val="0"/>
              </a:spcAft>
              <a:buClr>
                <a:schemeClr val="accent2"/>
              </a:buClr>
              <a:buSzPts val="2040"/>
              <a:buFont typeface="Noto Sans Symbols"/>
              <a:buChar char="⚫"/>
              <a:defRPr b="0" i="0" sz="2400" u="none" cap="none" strike="noStrike">
                <a:solidFill>
                  <a:schemeClr val="dk1"/>
                </a:solidFill>
                <a:latin typeface="Libre Baskerville"/>
                <a:ea typeface="Libre Baskerville"/>
                <a:cs typeface="Libre Baskerville"/>
                <a:sym typeface="Libre Baskerville"/>
              </a:defRPr>
            </a:lvl2pPr>
            <a:lvl3pPr indent="-336550" lvl="2" marL="1371600" marR="0" rtl="0" algn="l">
              <a:spcBef>
                <a:spcPts val="370"/>
              </a:spcBef>
              <a:spcAft>
                <a:spcPts val="0"/>
              </a:spcAft>
              <a:buClr>
                <a:srgbClr val="E6AFA9"/>
              </a:buClr>
              <a:buSzPts val="1700"/>
              <a:buFont typeface="Noto Sans Symbols"/>
              <a:buChar char="⚫"/>
              <a:defRPr b="0" i="0" sz="2000" u="none" cap="none" strike="noStrike">
                <a:solidFill>
                  <a:schemeClr val="dk1"/>
                </a:solidFill>
                <a:latin typeface="Libre Baskerville"/>
                <a:ea typeface="Libre Baskerville"/>
                <a:cs typeface="Libre Baskerville"/>
                <a:sym typeface="Libre Baskerville"/>
              </a:defRPr>
            </a:lvl3pPr>
            <a:lvl4pPr indent="-330200" lvl="3" marL="1828800" marR="0" rtl="0" algn="l">
              <a:spcBef>
                <a:spcPts val="370"/>
              </a:spcBef>
              <a:spcAft>
                <a:spcPts val="0"/>
              </a:spcAft>
              <a:buClr>
                <a:schemeClr val="accent3"/>
              </a:buClr>
              <a:buSzPts val="1600"/>
              <a:buFont typeface="Noto Sans Symbols"/>
              <a:buChar char="⚫"/>
              <a:defRPr b="0" i="0" sz="2000" u="none" cap="none" strike="noStrike">
                <a:solidFill>
                  <a:schemeClr val="dk1"/>
                </a:solidFill>
                <a:latin typeface="Libre Baskerville"/>
                <a:ea typeface="Libre Baskerville"/>
                <a:cs typeface="Libre Baskerville"/>
                <a:sym typeface="Libre Baskerville"/>
              </a:defRPr>
            </a:lvl4pPr>
            <a:lvl5pPr indent="-355600" lvl="4" marL="2286000" marR="0" rtl="0" algn="l">
              <a:spcBef>
                <a:spcPts val="370"/>
              </a:spcBef>
              <a:spcAft>
                <a:spcPts val="0"/>
              </a:spcAft>
              <a:buClr>
                <a:schemeClr val="accent3"/>
              </a:buClr>
              <a:buSzPts val="2000"/>
              <a:buFont typeface="Libre Baskerville"/>
              <a:buChar char="o"/>
              <a:defRPr b="0" i="0" sz="2000" u="none" cap="none" strike="noStrike">
                <a:solidFill>
                  <a:schemeClr val="dk1"/>
                </a:solidFill>
                <a:latin typeface="Libre Baskerville"/>
                <a:ea typeface="Libre Baskerville"/>
                <a:cs typeface="Libre Baskerville"/>
                <a:sym typeface="Libre Baskerville"/>
              </a:defRPr>
            </a:lvl5pPr>
            <a:lvl6pPr indent="-342900" lvl="5" marL="2743200" marR="0" rtl="0" algn="l">
              <a:spcBef>
                <a:spcPts val="370"/>
              </a:spcBef>
              <a:spcAft>
                <a:spcPts val="0"/>
              </a:spcAft>
              <a:buClr>
                <a:schemeClr val="accent3"/>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6pPr>
            <a:lvl7pPr indent="-342900" lvl="6" marL="3200400" marR="0" rtl="0" algn="l">
              <a:spcBef>
                <a:spcPts val="370"/>
              </a:spcBef>
              <a:spcAft>
                <a:spcPts val="0"/>
              </a:spcAft>
              <a:buClr>
                <a:schemeClr val="accent2"/>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7pPr>
            <a:lvl8pPr indent="-342900" lvl="7" marL="3657600" marR="0" rtl="0" algn="l">
              <a:spcBef>
                <a:spcPts val="370"/>
              </a:spcBef>
              <a:spcAft>
                <a:spcPts val="0"/>
              </a:spcAft>
              <a:buClr>
                <a:srgbClr val="E6AF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8pPr>
            <a:lvl9pPr indent="-342900" lvl="8" marL="4114800" marR="0" rtl="0" algn="l">
              <a:spcBef>
                <a:spcPts val="370"/>
              </a:spcBef>
              <a:spcAft>
                <a:spcPts val="0"/>
              </a:spcAft>
              <a:buClr>
                <a:srgbClr val="CAABA9"/>
              </a:buClr>
              <a:buSzPts val="1800"/>
              <a:buFont typeface="Libre Baskerville"/>
              <a:buChar char="•"/>
              <a:defRPr b="0" i="0" sz="1800" u="none" cap="none" strike="noStrike">
                <a:solidFill>
                  <a:schemeClr val="dk1"/>
                </a:solidFill>
                <a:latin typeface="Libre Baskerville"/>
                <a:ea typeface="Libre Baskerville"/>
                <a:cs typeface="Libre Baskerville"/>
                <a:sym typeface="Libre Baskerville"/>
              </a:defRPr>
            </a:lvl9pPr>
          </a:lstStyle>
          <a:p/>
        </p:txBody>
      </p:sp>
      <p:sp>
        <p:nvSpPr>
          <p:cNvPr id="14" name="Google Shape;14;p23"/>
          <p:cNvSpPr txBox="1"/>
          <p:nvPr>
            <p:ph idx="10" type="dt"/>
          </p:nvPr>
        </p:nvSpPr>
        <p:spPr>
          <a:xfrm>
            <a:off x="6172200" y="6191250"/>
            <a:ext cx="2476500" cy="47625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400" u="none" cap="none" strike="noStrike">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15" name="Google Shape;15;p2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16" name="Google Shape;16;p23"/>
          <p:cNvSpPr/>
          <p:nvPr>
            <p:ph idx="12" type="sldNum"/>
          </p:nvPr>
        </p:nvSpPr>
        <p:spPr>
          <a:xfrm>
            <a:off x="146304" y="6210300"/>
            <a:ext cx="457200" cy="457200"/>
          </a:xfrm>
          <a:prstGeom prst="ellipse">
            <a:avLst/>
          </a:prstGeom>
          <a:solidFill>
            <a:schemeClr val="accent1"/>
          </a:solidFill>
          <a:ln>
            <a:noFill/>
          </a:ln>
        </p:spPr>
        <p:txBody>
          <a:bodyPr anchorCtr="1" anchor="ctr" bIns="0" lIns="0" spcFirstLastPara="1" rIns="0" wrap="square" tIns="0">
            <a:noAutofit/>
          </a:bodyPr>
          <a:lstStyle>
            <a:lvl1pPr indent="0" lvl="0" marL="0" marR="0" rtl="0" algn="ctr">
              <a:spcBef>
                <a:spcPts val="0"/>
              </a:spcBef>
              <a:buNone/>
              <a:defRPr b="0" i="0" sz="1400" u="none" cap="none" strike="noStrike">
                <a:solidFill>
                  <a:srgbClr val="FFFFFF"/>
                </a:solidFill>
                <a:latin typeface="Libre Franklin"/>
                <a:ea typeface="Libre Franklin"/>
                <a:cs typeface="Libre Franklin"/>
                <a:sym typeface="Libre Franklin"/>
              </a:defRPr>
            </a:lvl1pPr>
            <a:lvl2pPr indent="0" lvl="1" marL="0" marR="0" rtl="0" algn="ctr">
              <a:spcBef>
                <a:spcPts val="0"/>
              </a:spcBef>
              <a:buNone/>
              <a:defRPr b="0" i="0" sz="1400" u="none" cap="none" strike="noStrike">
                <a:solidFill>
                  <a:srgbClr val="FFFFFF"/>
                </a:solidFill>
                <a:latin typeface="Libre Franklin"/>
                <a:ea typeface="Libre Franklin"/>
                <a:cs typeface="Libre Franklin"/>
                <a:sym typeface="Libre Franklin"/>
              </a:defRPr>
            </a:lvl2pPr>
            <a:lvl3pPr indent="0" lvl="2" marL="0" marR="0" rtl="0" algn="ctr">
              <a:spcBef>
                <a:spcPts val="0"/>
              </a:spcBef>
              <a:buNone/>
              <a:defRPr b="0" i="0" sz="1400" u="none" cap="none" strike="noStrike">
                <a:solidFill>
                  <a:srgbClr val="FFFFFF"/>
                </a:solidFill>
                <a:latin typeface="Libre Franklin"/>
                <a:ea typeface="Libre Franklin"/>
                <a:cs typeface="Libre Franklin"/>
                <a:sym typeface="Libre Franklin"/>
              </a:defRPr>
            </a:lvl3pPr>
            <a:lvl4pPr indent="0" lvl="3" marL="0" marR="0" rtl="0" algn="ctr">
              <a:spcBef>
                <a:spcPts val="0"/>
              </a:spcBef>
              <a:buNone/>
              <a:defRPr b="0" i="0" sz="1400" u="none" cap="none" strike="noStrike">
                <a:solidFill>
                  <a:srgbClr val="FFFFFF"/>
                </a:solidFill>
                <a:latin typeface="Libre Franklin"/>
                <a:ea typeface="Libre Franklin"/>
                <a:cs typeface="Libre Franklin"/>
                <a:sym typeface="Libre Franklin"/>
              </a:defRPr>
            </a:lvl4pPr>
            <a:lvl5pPr indent="0" lvl="4" marL="0" marR="0" rtl="0" algn="ctr">
              <a:spcBef>
                <a:spcPts val="0"/>
              </a:spcBef>
              <a:buNone/>
              <a:defRPr b="0" i="0" sz="1400" u="none" cap="none" strike="noStrike">
                <a:solidFill>
                  <a:srgbClr val="FFFFFF"/>
                </a:solidFill>
                <a:latin typeface="Libre Franklin"/>
                <a:ea typeface="Libre Franklin"/>
                <a:cs typeface="Libre Franklin"/>
                <a:sym typeface="Libre Franklin"/>
              </a:defRPr>
            </a:lvl5pPr>
            <a:lvl6pPr indent="0" lvl="5" marL="0" marR="0" rtl="0" algn="ctr">
              <a:spcBef>
                <a:spcPts val="0"/>
              </a:spcBef>
              <a:buNone/>
              <a:defRPr b="0" i="0" sz="1400" u="none" cap="none" strike="noStrike">
                <a:solidFill>
                  <a:srgbClr val="FFFFFF"/>
                </a:solidFill>
                <a:latin typeface="Libre Franklin"/>
                <a:ea typeface="Libre Franklin"/>
                <a:cs typeface="Libre Franklin"/>
                <a:sym typeface="Libre Franklin"/>
              </a:defRPr>
            </a:lvl6pPr>
            <a:lvl7pPr indent="0" lvl="6" marL="0" marR="0" rtl="0" algn="ctr">
              <a:spcBef>
                <a:spcPts val="0"/>
              </a:spcBef>
              <a:buNone/>
              <a:defRPr b="0" i="0" sz="1400" u="none" cap="none" strike="noStrike">
                <a:solidFill>
                  <a:srgbClr val="FFFFFF"/>
                </a:solidFill>
                <a:latin typeface="Libre Franklin"/>
                <a:ea typeface="Libre Franklin"/>
                <a:cs typeface="Libre Franklin"/>
                <a:sym typeface="Libre Franklin"/>
              </a:defRPr>
            </a:lvl7pPr>
            <a:lvl8pPr indent="0" lvl="7" marL="0" marR="0" rtl="0" algn="ctr">
              <a:spcBef>
                <a:spcPts val="0"/>
              </a:spcBef>
              <a:buNone/>
              <a:defRPr b="0" i="0" sz="1400" u="none" cap="none" strike="noStrike">
                <a:solidFill>
                  <a:srgbClr val="FFFFFF"/>
                </a:solidFill>
                <a:latin typeface="Libre Franklin"/>
                <a:ea typeface="Libre Franklin"/>
                <a:cs typeface="Libre Franklin"/>
                <a:sym typeface="Libre Franklin"/>
              </a:defRPr>
            </a:lvl8pPr>
            <a:lvl9pPr indent="0" lvl="8" marL="0" marR="0" rtl="0" algn="ctr">
              <a:spcBef>
                <a:spcPts val="0"/>
              </a:spcBef>
              <a:buNone/>
              <a:defRPr b="0" i="0" sz="1400" u="none" cap="none" strike="noStrik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4" name="Shape 104"/>
        <p:cNvGrpSpPr/>
        <p:nvPr/>
      </p:nvGrpSpPr>
      <p:grpSpPr>
        <a:xfrm>
          <a:off x="0" y="0"/>
          <a:ext cx="0" cy="0"/>
          <a:chOff x="0" y="0"/>
          <a:chExt cx="0" cy="0"/>
        </a:xfrm>
      </p:grpSpPr>
      <p:sp>
        <p:nvSpPr>
          <p:cNvPr id="105" name="Google Shape;105;p1"/>
          <p:cNvSpPr txBox="1"/>
          <p:nvPr>
            <p:ph type="ctrTitle"/>
          </p:nvPr>
        </p:nvSpPr>
        <p:spPr>
          <a:xfrm>
            <a:off x="1199100" y="1295400"/>
            <a:ext cx="7335300" cy="1219200"/>
          </a:xfrm>
          <a:prstGeom prst="rect">
            <a:avLst/>
          </a:prstGeom>
          <a:noFill/>
          <a:ln>
            <a:noFill/>
          </a:ln>
        </p:spPr>
        <p:txBody>
          <a:bodyPr anchorCtr="0" anchor="ctr" bIns="91425" lIns="91425" spcFirstLastPara="1" rIns="91425" wrap="square" tIns="45700">
            <a:noAutofit/>
          </a:bodyPr>
          <a:lstStyle/>
          <a:p>
            <a:pPr indent="0" lvl="0" marL="0" rtl="0" algn="l">
              <a:spcBef>
                <a:spcPts val="0"/>
              </a:spcBef>
              <a:spcAft>
                <a:spcPts val="0"/>
              </a:spcAft>
              <a:buClr>
                <a:srgbClr val="0070C0"/>
              </a:buClr>
              <a:buSzPts val="2800"/>
              <a:buFont typeface="Times New Roman"/>
              <a:buNone/>
            </a:pPr>
            <a:r>
              <a:rPr b="1" lang="en-IN" sz="2500">
                <a:solidFill>
                  <a:srgbClr val="0070C0"/>
                </a:solidFill>
                <a:latin typeface="Times New Roman"/>
                <a:ea typeface="Times New Roman"/>
                <a:cs typeface="Times New Roman"/>
                <a:sym typeface="Times New Roman"/>
              </a:rPr>
              <a:t>FACE RECOGNITION ATTENDANCE  </a:t>
            </a:r>
            <a:r>
              <a:rPr b="1" lang="en-IN" sz="2500">
                <a:solidFill>
                  <a:srgbClr val="0070C0"/>
                </a:solidFill>
                <a:latin typeface="Times New Roman"/>
                <a:ea typeface="Times New Roman"/>
                <a:cs typeface="Times New Roman"/>
                <a:sym typeface="Times New Roman"/>
              </a:rPr>
              <a:t>SYSTEM</a:t>
            </a:r>
            <a:endParaRPr sz="3700"/>
          </a:p>
        </p:txBody>
      </p:sp>
      <p:sp>
        <p:nvSpPr>
          <p:cNvPr id="106" name="Google Shape;106;p1"/>
          <p:cNvSpPr txBox="1"/>
          <p:nvPr/>
        </p:nvSpPr>
        <p:spPr>
          <a:xfrm>
            <a:off x="5131280" y="4953000"/>
            <a:ext cx="3784120" cy="16002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dk1"/>
              </a:buClr>
              <a:buSzPts val="1800"/>
              <a:buFont typeface="Times New Roman"/>
              <a:buNone/>
            </a:pPr>
            <a:r>
              <a:rPr b="0" i="0" lang="en-IN" sz="1800" u="none" cap="none" strike="noStrike">
                <a:solidFill>
                  <a:schemeClr val="dk1"/>
                </a:solidFill>
                <a:latin typeface="Times New Roman"/>
                <a:ea typeface="Times New Roman"/>
                <a:cs typeface="Times New Roman"/>
                <a:sym typeface="Times New Roman"/>
              </a:rPr>
              <a:t>Project Group Members:</a:t>
            </a:r>
            <a:endParaRPr/>
          </a:p>
          <a:p>
            <a:pPr indent="0" lvl="0" marL="0" marR="0" rtl="0" algn="ctr">
              <a:spcBef>
                <a:spcPts val="0"/>
              </a:spcBef>
              <a:spcAft>
                <a:spcPts val="0"/>
              </a:spcAft>
              <a:buNone/>
            </a:pPr>
            <a:r>
              <a:rPr b="1" i="0" lang="en-IN" sz="1800" u="none" cap="none" strike="noStrike">
                <a:solidFill>
                  <a:schemeClr val="dk1"/>
                </a:solidFill>
                <a:latin typeface="Times New Roman"/>
                <a:ea typeface="Times New Roman"/>
                <a:cs typeface="Times New Roman"/>
                <a:sym typeface="Times New Roman"/>
              </a:rPr>
              <a:t>ISHA MISHRA(303302219045)</a:t>
            </a:r>
            <a:endParaRPr b="1" i="0" sz="1800" u="none" cap="none" strike="noStrike">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rPr b="1" i="0" lang="en-IN" sz="1800" u="none" cap="none" strike="noStrike">
                <a:solidFill>
                  <a:schemeClr val="dk1"/>
                </a:solidFill>
                <a:latin typeface="Times New Roman"/>
                <a:ea typeface="Times New Roman"/>
                <a:cs typeface="Times New Roman"/>
                <a:sym typeface="Times New Roman"/>
              </a:rPr>
              <a:t>KHUSHI YADAV(303302219054)</a:t>
            </a:r>
            <a:endParaRPr/>
          </a:p>
          <a:p>
            <a:pPr indent="0" lvl="0" marL="0" marR="0" rtl="0" algn="ctr">
              <a:spcBef>
                <a:spcPts val="0"/>
              </a:spcBef>
              <a:spcAft>
                <a:spcPts val="0"/>
              </a:spcAft>
              <a:buNone/>
            </a:pPr>
            <a:r>
              <a:rPr b="1" i="0" lang="en-IN" sz="1800" u="none" cap="none" strike="noStrike">
                <a:solidFill>
                  <a:schemeClr val="dk1"/>
                </a:solidFill>
                <a:latin typeface="Times New Roman"/>
                <a:ea typeface="Times New Roman"/>
                <a:cs typeface="Times New Roman"/>
                <a:sym typeface="Times New Roman"/>
              </a:rPr>
              <a:t>KSHITI UBOVEJA(303302219057)</a:t>
            </a:r>
            <a:endParaRPr b="0" i="0" sz="1800" u="none" cap="none" strike="noStrike">
              <a:solidFill>
                <a:schemeClr val="dk1"/>
              </a:solidFill>
              <a:latin typeface="Libre Baskerville"/>
              <a:ea typeface="Libre Baskerville"/>
              <a:cs typeface="Libre Baskerville"/>
              <a:sym typeface="Libre Baskerville"/>
            </a:endParaRPr>
          </a:p>
        </p:txBody>
      </p:sp>
      <p:sp>
        <p:nvSpPr>
          <p:cNvPr id="107" name="Google Shape;107;p1"/>
          <p:cNvSpPr txBox="1"/>
          <p:nvPr/>
        </p:nvSpPr>
        <p:spPr>
          <a:xfrm>
            <a:off x="228600" y="5105400"/>
            <a:ext cx="3124200" cy="1524001"/>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None/>
            </a:pPr>
            <a:r>
              <a:rPr b="0" i="0" lang="en-IN" sz="1800" u="none" cap="none" strike="noStrike">
                <a:solidFill>
                  <a:schemeClr val="dk1"/>
                </a:solidFill>
                <a:latin typeface="Times New Roman"/>
                <a:ea typeface="Times New Roman"/>
                <a:cs typeface="Times New Roman"/>
                <a:sym typeface="Times New Roman"/>
              </a:rPr>
              <a:t>Project Guide</a:t>
            </a:r>
            <a:endParaRPr b="0" i="0" sz="1800" u="none" cap="none" strike="noStrike">
              <a:solidFill>
                <a:schemeClr val="dk1"/>
              </a:solidFill>
              <a:latin typeface="Libre Baskerville"/>
              <a:ea typeface="Libre Baskerville"/>
              <a:cs typeface="Libre Baskerville"/>
              <a:sym typeface="Libre Baskerville"/>
            </a:endParaRPr>
          </a:p>
          <a:p>
            <a:pPr indent="0" lvl="0" marL="0" marR="0" rtl="0" algn="ctr">
              <a:spcBef>
                <a:spcPts val="0"/>
              </a:spcBef>
              <a:spcAft>
                <a:spcPts val="0"/>
              </a:spcAft>
              <a:buNone/>
            </a:pPr>
            <a:r>
              <a:rPr b="1" i="0" lang="en-IN" sz="1800" u="none" cap="none" strike="noStrike">
                <a:solidFill>
                  <a:schemeClr val="dk1"/>
                </a:solidFill>
                <a:latin typeface="Times New Roman"/>
                <a:ea typeface="Times New Roman"/>
                <a:cs typeface="Times New Roman"/>
                <a:sym typeface="Times New Roman"/>
              </a:rPr>
              <a:t> ASHISH PANDEY</a:t>
            </a:r>
            <a:endParaRPr b="0" i="0" sz="1800" u="none" cap="none" strike="noStrike">
              <a:solidFill>
                <a:schemeClr val="dk1"/>
              </a:solidFill>
              <a:latin typeface="Libre Baskerville"/>
              <a:ea typeface="Libre Baskerville"/>
              <a:cs typeface="Libre Baskerville"/>
              <a:sym typeface="Libre Baskerville"/>
            </a:endParaRPr>
          </a:p>
          <a:p>
            <a:pPr indent="0" lvl="0" marL="0" marR="0" rtl="0" algn="ctr">
              <a:spcBef>
                <a:spcPts val="0"/>
              </a:spcBef>
              <a:spcAft>
                <a:spcPts val="0"/>
              </a:spcAft>
              <a:buNone/>
            </a:pPr>
            <a:r>
              <a:rPr b="0" i="0" lang="en-IN" sz="1800" u="none" cap="none" strike="noStrike">
                <a:solidFill>
                  <a:schemeClr val="dk1"/>
                </a:solidFill>
                <a:latin typeface="Times New Roman"/>
                <a:ea typeface="Times New Roman"/>
                <a:cs typeface="Times New Roman"/>
                <a:sym typeface="Times New Roman"/>
              </a:rPr>
              <a:t>(ASSISTANT PROFESSOR, CSE)</a:t>
            </a:r>
            <a:endParaRPr/>
          </a:p>
          <a:p>
            <a:pPr indent="0" lvl="0" marL="0" marR="0" rtl="0" algn="ctr">
              <a:lnSpc>
                <a:spcPct val="100000"/>
              </a:lnSpc>
              <a:spcBef>
                <a:spcPts val="0"/>
              </a:spcBef>
              <a:spcAft>
                <a:spcPts val="0"/>
              </a:spcAft>
              <a:buClr>
                <a:schemeClr val="dk1"/>
              </a:buClr>
              <a:buSzPts val="1800"/>
              <a:buFont typeface="Libre Baskerville"/>
              <a:buNone/>
            </a:pPr>
            <a:r>
              <a:t/>
            </a:r>
            <a:endParaRPr b="0" i="0" sz="1800" u="none" cap="none" strike="noStrike">
              <a:solidFill>
                <a:schemeClr val="dk1"/>
              </a:solidFill>
              <a:latin typeface="Libre Franklin"/>
              <a:ea typeface="Libre Franklin"/>
              <a:cs typeface="Libre Franklin"/>
              <a:sym typeface="Libre Franklin"/>
            </a:endParaRPr>
          </a:p>
        </p:txBody>
      </p:sp>
      <p:sp>
        <p:nvSpPr>
          <p:cNvPr id="108" name="Google Shape;108;p1"/>
          <p:cNvSpPr txBox="1"/>
          <p:nvPr/>
        </p:nvSpPr>
        <p:spPr>
          <a:xfrm>
            <a:off x="762000" y="739775"/>
            <a:ext cx="7772400" cy="631825"/>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dk1"/>
              </a:buClr>
              <a:buSzPts val="2800"/>
              <a:buFont typeface="Times New Roman"/>
              <a:buNone/>
            </a:pPr>
            <a:r>
              <a:rPr lang="en-IN" sz="2800">
                <a:solidFill>
                  <a:schemeClr val="dk1"/>
                </a:solidFill>
                <a:latin typeface="Times New Roman"/>
                <a:ea typeface="Times New Roman"/>
                <a:cs typeface="Times New Roman"/>
                <a:sym typeface="Times New Roman"/>
              </a:rPr>
              <a:t>Major Project Phase 1</a:t>
            </a:r>
            <a:r>
              <a:rPr b="0" i="0" lang="en-IN" sz="2800" u="none" cap="none" strike="noStrike">
                <a:solidFill>
                  <a:schemeClr val="dk1"/>
                </a:solidFill>
                <a:latin typeface="Times New Roman"/>
                <a:ea typeface="Times New Roman"/>
                <a:cs typeface="Times New Roman"/>
                <a:sym typeface="Times New Roman"/>
              </a:rPr>
              <a:t> Report on</a:t>
            </a:r>
            <a:endParaRPr b="0" i="0" sz="2800" u="none" cap="none" strike="noStrike">
              <a:solidFill>
                <a:schemeClr val="dk1"/>
              </a:solidFill>
              <a:latin typeface="Times New Roman"/>
              <a:ea typeface="Times New Roman"/>
              <a:cs typeface="Times New Roman"/>
              <a:sym typeface="Times New Roman"/>
            </a:endParaRPr>
          </a:p>
        </p:txBody>
      </p:sp>
      <p:sp>
        <p:nvSpPr>
          <p:cNvPr id="109" name="Google Shape;109;p1"/>
          <p:cNvSpPr txBox="1"/>
          <p:nvPr/>
        </p:nvSpPr>
        <p:spPr>
          <a:xfrm>
            <a:off x="762000" y="2743201"/>
            <a:ext cx="7772400" cy="2362200"/>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ctr">
              <a:lnSpc>
                <a:spcPct val="120000"/>
              </a:lnSpc>
              <a:spcBef>
                <a:spcPts val="0"/>
              </a:spcBef>
              <a:spcAft>
                <a:spcPts val="0"/>
              </a:spcAft>
              <a:buNone/>
            </a:pPr>
            <a:r>
              <a:rPr b="1" i="0" lang="en-IN" sz="3800" u="none" cap="none" strike="noStrike">
                <a:solidFill>
                  <a:schemeClr val="dk1"/>
                </a:solidFill>
                <a:latin typeface="Times New Roman"/>
                <a:ea typeface="Times New Roman"/>
                <a:cs typeface="Times New Roman"/>
                <a:sym typeface="Times New Roman"/>
              </a:rPr>
              <a:t>CSE </a:t>
            </a:r>
            <a:r>
              <a:rPr b="1" lang="en-IN" sz="3800">
                <a:solidFill>
                  <a:schemeClr val="dk1"/>
                </a:solidFill>
                <a:latin typeface="Times New Roman"/>
                <a:ea typeface="Times New Roman"/>
                <a:cs typeface="Times New Roman"/>
                <a:sym typeface="Times New Roman"/>
              </a:rPr>
              <a:t>7</a:t>
            </a:r>
            <a:r>
              <a:rPr b="1" baseline="30000" i="0" lang="en-IN" sz="3800" u="none" cap="none" strike="noStrike">
                <a:solidFill>
                  <a:schemeClr val="dk1"/>
                </a:solidFill>
                <a:latin typeface="Times New Roman"/>
                <a:ea typeface="Times New Roman"/>
                <a:cs typeface="Times New Roman"/>
                <a:sym typeface="Times New Roman"/>
              </a:rPr>
              <a:t>th</a:t>
            </a:r>
            <a:r>
              <a:rPr b="1" i="0" lang="en-IN" sz="3800" u="none" cap="none" strike="noStrike">
                <a:solidFill>
                  <a:schemeClr val="dk1"/>
                </a:solidFill>
                <a:latin typeface="Times New Roman"/>
                <a:ea typeface="Times New Roman"/>
                <a:cs typeface="Times New Roman"/>
                <a:sym typeface="Times New Roman"/>
              </a:rPr>
              <a:t> Semester</a:t>
            </a:r>
            <a:endParaRPr/>
          </a:p>
          <a:p>
            <a:pPr indent="0" lvl="0" marL="0" marR="0" rtl="0" algn="ctr">
              <a:lnSpc>
                <a:spcPct val="120000"/>
              </a:lnSpc>
              <a:spcBef>
                <a:spcPts val="0"/>
              </a:spcBef>
              <a:spcAft>
                <a:spcPts val="0"/>
              </a:spcAft>
              <a:buNone/>
            </a:pPr>
            <a:r>
              <a:t/>
            </a:r>
            <a:endParaRPr b="0" i="0" sz="1800" u="none" cap="none" strike="noStrike">
              <a:solidFill>
                <a:schemeClr val="dk1"/>
              </a:solidFill>
              <a:latin typeface="Times New Roman"/>
              <a:ea typeface="Times New Roman"/>
              <a:cs typeface="Times New Roman"/>
              <a:sym typeface="Times New Roman"/>
            </a:endParaRPr>
          </a:p>
          <a:p>
            <a:pPr indent="0" lvl="0" marL="0" marR="0" rtl="0" algn="ctr">
              <a:lnSpc>
                <a:spcPct val="120000"/>
              </a:lnSpc>
              <a:spcBef>
                <a:spcPts val="0"/>
              </a:spcBef>
              <a:spcAft>
                <a:spcPts val="0"/>
              </a:spcAft>
              <a:buNone/>
            </a:pPr>
            <a:r>
              <a:rPr b="0" i="0" lang="en-IN" sz="2800" u="none" cap="none" strike="noStrike">
                <a:solidFill>
                  <a:schemeClr val="dk1"/>
                </a:solidFill>
                <a:latin typeface="Times New Roman"/>
                <a:ea typeface="Times New Roman"/>
                <a:cs typeface="Times New Roman"/>
                <a:sym typeface="Times New Roman"/>
              </a:rPr>
              <a:t>Department of Computer Science and Engineering,</a:t>
            </a:r>
            <a:endParaRPr/>
          </a:p>
          <a:p>
            <a:pPr indent="0" lvl="0" marL="0" marR="0" rtl="0" algn="ctr">
              <a:lnSpc>
                <a:spcPct val="120000"/>
              </a:lnSpc>
              <a:spcBef>
                <a:spcPts val="0"/>
              </a:spcBef>
              <a:spcAft>
                <a:spcPts val="0"/>
              </a:spcAft>
              <a:buNone/>
            </a:pPr>
            <a:r>
              <a:t/>
            </a:r>
            <a:endParaRPr b="1" i="0" sz="2500" u="none" cap="none" strike="noStrike">
              <a:solidFill>
                <a:schemeClr val="dk1"/>
              </a:solidFill>
              <a:latin typeface="Times New Roman"/>
              <a:ea typeface="Times New Roman"/>
              <a:cs typeface="Times New Roman"/>
              <a:sym typeface="Times New Roman"/>
            </a:endParaRPr>
          </a:p>
          <a:p>
            <a:pPr indent="0" lvl="0" marL="0" marR="0" rtl="0" algn="ctr">
              <a:lnSpc>
                <a:spcPct val="120000"/>
              </a:lnSpc>
              <a:spcBef>
                <a:spcPts val="0"/>
              </a:spcBef>
              <a:spcAft>
                <a:spcPts val="0"/>
              </a:spcAft>
              <a:buNone/>
            </a:pPr>
            <a:r>
              <a:rPr b="1" i="0" lang="en-IN" sz="2500" u="none" cap="none" strike="noStrike">
                <a:solidFill>
                  <a:schemeClr val="dk1"/>
                </a:solidFill>
                <a:latin typeface="Times New Roman"/>
                <a:ea typeface="Times New Roman"/>
                <a:cs typeface="Times New Roman"/>
                <a:sym typeface="Times New Roman"/>
              </a:rPr>
              <a:t>Batch 2019-2023</a:t>
            </a:r>
            <a:endParaRPr/>
          </a:p>
          <a:p>
            <a:pPr indent="0" lvl="0" marL="0" marR="0" rtl="0" algn="ctr">
              <a:lnSpc>
                <a:spcPct val="120000"/>
              </a:lnSpc>
              <a:spcBef>
                <a:spcPts val="0"/>
              </a:spcBef>
              <a:spcAft>
                <a:spcPts val="0"/>
              </a:spcAft>
              <a:buNone/>
            </a:pPr>
            <a:r>
              <a:t/>
            </a:r>
            <a:endParaRPr b="0" i="0" sz="2300" u="none" cap="none" strike="noStrike">
              <a:solidFill>
                <a:schemeClr val="dk1"/>
              </a:solidFill>
              <a:latin typeface="Times New Roman"/>
              <a:ea typeface="Times New Roman"/>
              <a:cs typeface="Times New Roman"/>
              <a:sym typeface="Times New Roman"/>
            </a:endParaRPr>
          </a:p>
          <a:p>
            <a:pPr indent="0" lvl="0" marL="0" marR="0" rtl="0" algn="ctr">
              <a:lnSpc>
                <a:spcPct val="120000"/>
              </a:lnSpc>
              <a:spcBef>
                <a:spcPts val="0"/>
              </a:spcBef>
              <a:spcAft>
                <a:spcPts val="0"/>
              </a:spcAft>
              <a:buNone/>
            </a:pPr>
            <a:r>
              <a:rPr b="0" i="0" lang="en-IN" sz="2800" u="none" cap="none" strike="noStrike">
                <a:solidFill>
                  <a:schemeClr val="dk1"/>
                </a:solidFill>
                <a:latin typeface="Times New Roman"/>
                <a:ea typeface="Times New Roman"/>
                <a:cs typeface="Times New Roman"/>
                <a:sym typeface="Times New Roman"/>
              </a:rPr>
              <a:t>Session </a:t>
            </a:r>
            <a:r>
              <a:rPr lang="en-IN" sz="2800">
                <a:solidFill>
                  <a:schemeClr val="dk1"/>
                </a:solidFill>
                <a:latin typeface="Times New Roman"/>
                <a:ea typeface="Times New Roman"/>
                <a:cs typeface="Times New Roman"/>
                <a:sym typeface="Times New Roman"/>
              </a:rPr>
              <a:t>July</a:t>
            </a:r>
            <a:r>
              <a:rPr b="0" i="0" lang="en-IN" sz="2800" u="none" cap="none" strike="noStrike">
                <a:solidFill>
                  <a:schemeClr val="dk1"/>
                </a:solidFill>
                <a:latin typeface="Times New Roman"/>
                <a:ea typeface="Times New Roman"/>
                <a:cs typeface="Times New Roman"/>
                <a:sym typeface="Times New Roman"/>
              </a:rPr>
              <a:t> –January  202</a:t>
            </a:r>
            <a:r>
              <a:rPr lang="en-IN" sz="2800">
                <a:solidFill>
                  <a:schemeClr val="dk1"/>
                </a:solidFill>
                <a:latin typeface="Times New Roman"/>
                <a:ea typeface="Times New Roman"/>
                <a:cs typeface="Times New Roman"/>
                <a:sym typeface="Times New Roman"/>
              </a:rPr>
              <a:t>3</a:t>
            </a:r>
            <a:endParaRPr/>
          </a:p>
          <a:p>
            <a:pPr indent="0" lvl="0" marL="0" marR="0" rtl="0" algn="ctr">
              <a:lnSpc>
                <a:spcPct val="120000"/>
              </a:lnSpc>
              <a:spcBef>
                <a:spcPts val="0"/>
              </a:spcBef>
              <a:spcAft>
                <a:spcPts val="0"/>
              </a:spcAft>
              <a:buNone/>
            </a:pPr>
            <a:r>
              <a:t/>
            </a:r>
            <a:endParaRPr b="1" i="0" sz="2300" u="none" cap="none" strike="noStrike">
              <a:solidFill>
                <a:schemeClr val="dk1"/>
              </a:solidFill>
              <a:latin typeface="Times New Roman"/>
              <a:ea typeface="Times New Roman"/>
              <a:cs typeface="Times New Roman"/>
              <a:sym typeface="Times New Roman"/>
            </a:endParaRPr>
          </a:p>
          <a:p>
            <a:pPr indent="0" lvl="0" marL="0" marR="0" rtl="0" algn="ctr">
              <a:lnSpc>
                <a:spcPct val="120000"/>
              </a:lnSpc>
              <a:spcBef>
                <a:spcPts val="0"/>
              </a:spcBef>
              <a:spcAft>
                <a:spcPts val="0"/>
              </a:spcAft>
              <a:buNone/>
            </a:pPr>
            <a:r>
              <a:rPr b="1" i="0" lang="en-IN" sz="2800" u="none" cap="none" strike="noStrike">
                <a:solidFill>
                  <a:schemeClr val="dk1"/>
                </a:solidFill>
                <a:latin typeface="Times New Roman"/>
                <a:ea typeface="Times New Roman"/>
                <a:cs typeface="Times New Roman"/>
                <a:sym typeface="Times New Roman"/>
              </a:rPr>
              <a:t>Presentation Date: </a:t>
            </a:r>
            <a:r>
              <a:rPr b="1" lang="en-IN" sz="2800">
                <a:solidFill>
                  <a:schemeClr val="dk1"/>
                </a:solidFill>
                <a:latin typeface="Times New Roman"/>
                <a:ea typeface="Times New Roman"/>
                <a:cs typeface="Times New Roman"/>
                <a:sym typeface="Times New Roman"/>
              </a:rPr>
              <a:t>24/01/2023</a:t>
            </a:r>
            <a:endParaRPr b="0" i="0" sz="2800" u="none" cap="none" strike="noStrike">
              <a:solidFill>
                <a:schemeClr val="dk1"/>
              </a:solidFill>
              <a:latin typeface="Times New Roman"/>
              <a:ea typeface="Times New Roman"/>
              <a:cs typeface="Times New Roman"/>
              <a:sym typeface="Times New Roman"/>
            </a:endParaRPr>
          </a:p>
        </p:txBody>
      </p:sp>
      <p:sp>
        <p:nvSpPr>
          <p:cNvPr id="110" name="Google Shape;110;p1"/>
          <p:cNvSpPr/>
          <p:nvPr/>
        </p:nvSpPr>
        <p:spPr>
          <a:xfrm>
            <a:off x="304800" y="228600"/>
            <a:ext cx="8534400" cy="429413"/>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b="0" i="0" lang="en-IN" sz="2000" u="none" cap="none" strike="noStrike">
                <a:solidFill>
                  <a:schemeClr val="dk1"/>
                </a:solidFill>
                <a:latin typeface="Times New Roman"/>
                <a:ea typeface="Times New Roman"/>
                <a:cs typeface="Times New Roman"/>
                <a:sym typeface="Times New Roman"/>
              </a:rPr>
              <a:t>Shri Shankaracharya Institute of Professional Management &amp; Technology, Raipur</a:t>
            </a:r>
            <a:endParaRPr/>
          </a:p>
        </p:txBody>
      </p:sp>
    </p:spTree>
  </p:cSld>
  <p:clrMapOvr>
    <a:masterClrMapping/>
  </p:clrMapOvr>
  <p:transition spd="slow" p14:dur="1500">
    <p:split orient="ver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0"/>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rmAutofit/>
          </a:bodyPr>
          <a:lstStyle/>
          <a:p>
            <a:pPr indent="0" lvl="0" marL="0" rtl="0" algn="l">
              <a:spcBef>
                <a:spcPts val="0"/>
              </a:spcBef>
              <a:spcAft>
                <a:spcPts val="0"/>
              </a:spcAft>
              <a:buClr>
                <a:schemeClr val="dk2"/>
              </a:buClr>
              <a:buSzPts val="4000"/>
              <a:buFont typeface="Libre Franklin"/>
              <a:buNone/>
            </a:pPr>
            <a:r>
              <a:rPr lang="en-IN"/>
              <a:t> </a:t>
            </a:r>
            <a:r>
              <a:rPr lang="en-IN">
                <a:solidFill>
                  <a:srgbClr val="696464"/>
                </a:solidFill>
              </a:rPr>
              <a:t>             </a:t>
            </a:r>
            <a:r>
              <a:rPr lang="en-IN" sz="4500" u="sng">
                <a:solidFill>
                  <a:schemeClr val="dk1"/>
                </a:solidFill>
              </a:rPr>
              <a:t>Type of SDLC Model</a:t>
            </a:r>
            <a:r>
              <a:rPr lang="en-IN">
                <a:solidFill>
                  <a:schemeClr val="dk1"/>
                </a:solidFill>
              </a:rPr>
              <a:t> </a:t>
            </a:r>
            <a:endParaRPr/>
          </a:p>
        </p:txBody>
      </p:sp>
      <p:sp>
        <p:nvSpPr>
          <p:cNvPr id="174" name="Google Shape;174;p10"/>
          <p:cNvSpPr txBox="1"/>
          <p:nvPr>
            <p:ph idx="11" type="ftr"/>
          </p:nvPr>
        </p:nvSpPr>
        <p:spPr>
          <a:xfrm>
            <a:off x="914400" y="6364224"/>
            <a:ext cx="3913632" cy="265176"/>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10</a:t>
            </a:r>
            <a:endParaRPr/>
          </a:p>
        </p:txBody>
      </p:sp>
      <p:sp>
        <p:nvSpPr>
          <p:cNvPr id="175" name="Google Shape;175;p10"/>
          <p:cNvSpPr txBox="1"/>
          <p:nvPr>
            <p:ph idx="1" type="body"/>
          </p:nvPr>
        </p:nvSpPr>
        <p:spPr>
          <a:xfrm>
            <a:off x="914400" y="1556725"/>
            <a:ext cx="7772400" cy="4463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380"/>
              <a:buNone/>
            </a:pPr>
            <a:r>
              <a:rPr lang="en-IN" sz="2400">
                <a:latin typeface="Times New Roman"/>
                <a:ea typeface="Times New Roman"/>
                <a:cs typeface="Times New Roman"/>
                <a:sym typeface="Times New Roman"/>
              </a:rPr>
              <a:t>Incremental model is used as the process model in our system. Incremental model is a process of software development where requirements divided into multiple standalone modules of software development cycle. </a:t>
            </a:r>
            <a:endParaRPr sz="2200">
              <a:latin typeface="Times New Roman"/>
              <a:ea typeface="Times New Roman"/>
              <a:cs typeface="Times New Roman"/>
              <a:sym typeface="Times New Roman"/>
            </a:endParaRPr>
          </a:p>
          <a:p>
            <a:pPr indent="0" lvl="0" marL="0" rtl="0" algn="l">
              <a:spcBef>
                <a:spcPts val="580"/>
              </a:spcBef>
              <a:spcAft>
                <a:spcPts val="0"/>
              </a:spcAft>
              <a:buSzPts val="2380"/>
              <a:buNone/>
            </a:pPr>
            <a:r>
              <a:rPr lang="en-IN" sz="2400">
                <a:latin typeface="Times New Roman"/>
                <a:ea typeface="Times New Roman"/>
                <a:cs typeface="Times New Roman"/>
                <a:sym typeface="Times New Roman"/>
              </a:rPr>
              <a:t>The various phases of incremental model are as follows:</a:t>
            </a:r>
            <a:endParaRPr sz="2200">
              <a:latin typeface="Times New Roman"/>
              <a:ea typeface="Times New Roman"/>
              <a:cs typeface="Times New Roman"/>
              <a:sym typeface="Times New Roman"/>
            </a:endParaRPr>
          </a:p>
          <a:p>
            <a:pPr indent="0" lvl="0" marL="0" rtl="0" algn="l">
              <a:spcBef>
                <a:spcPts val="580"/>
              </a:spcBef>
              <a:spcAft>
                <a:spcPts val="0"/>
              </a:spcAft>
              <a:buSzPts val="2380"/>
              <a:buNone/>
            </a:pPr>
            <a:r>
              <a:rPr lang="en-IN" sz="2400">
                <a:latin typeface="Times New Roman"/>
                <a:ea typeface="Times New Roman"/>
                <a:cs typeface="Times New Roman"/>
                <a:sym typeface="Times New Roman"/>
              </a:rPr>
              <a:t>1.Requirement analysis</a:t>
            </a:r>
            <a:endParaRPr sz="2200">
              <a:latin typeface="Times New Roman"/>
              <a:ea typeface="Times New Roman"/>
              <a:cs typeface="Times New Roman"/>
              <a:sym typeface="Times New Roman"/>
            </a:endParaRPr>
          </a:p>
          <a:p>
            <a:pPr indent="0" lvl="0" marL="0" rtl="0" algn="l">
              <a:spcBef>
                <a:spcPts val="580"/>
              </a:spcBef>
              <a:spcAft>
                <a:spcPts val="0"/>
              </a:spcAft>
              <a:buSzPts val="2380"/>
              <a:buNone/>
            </a:pPr>
            <a:r>
              <a:rPr lang="en-IN" sz="2400">
                <a:latin typeface="Times New Roman"/>
                <a:ea typeface="Times New Roman"/>
                <a:cs typeface="Times New Roman"/>
                <a:sym typeface="Times New Roman"/>
              </a:rPr>
              <a:t>2.Design</a:t>
            </a:r>
            <a:endParaRPr sz="2200">
              <a:latin typeface="Times New Roman"/>
              <a:ea typeface="Times New Roman"/>
              <a:cs typeface="Times New Roman"/>
              <a:sym typeface="Times New Roman"/>
            </a:endParaRPr>
          </a:p>
          <a:p>
            <a:pPr indent="0" lvl="0" marL="0" rtl="0" algn="l">
              <a:spcBef>
                <a:spcPts val="580"/>
              </a:spcBef>
              <a:spcAft>
                <a:spcPts val="0"/>
              </a:spcAft>
              <a:buSzPts val="2380"/>
              <a:buNone/>
            </a:pPr>
            <a:r>
              <a:rPr lang="en-IN" sz="2400">
                <a:latin typeface="Times New Roman"/>
                <a:ea typeface="Times New Roman"/>
                <a:cs typeface="Times New Roman"/>
                <a:sym typeface="Times New Roman"/>
              </a:rPr>
              <a:t>3.Testing</a:t>
            </a:r>
            <a:endParaRPr sz="2200">
              <a:latin typeface="Times New Roman"/>
              <a:ea typeface="Times New Roman"/>
              <a:cs typeface="Times New Roman"/>
              <a:sym typeface="Times New Roman"/>
            </a:endParaRPr>
          </a:p>
          <a:p>
            <a:pPr indent="0" lvl="0" marL="0" rtl="0" algn="l">
              <a:spcBef>
                <a:spcPts val="580"/>
              </a:spcBef>
              <a:spcAft>
                <a:spcPts val="0"/>
              </a:spcAft>
              <a:buSzPts val="2380"/>
              <a:buNone/>
            </a:pPr>
            <a:r>
              <a:rPr lang="en-IN" sz="2400">
                <a:latin typeface="Times New Roman"/>
                <a:ea typeface="Times New Roman"/>
                <a:cs typeface="Times New Roman"/>
                <a:sym typeface="Times New Roman"/>
              </a:rPr>
              <a:t>4.Implementation</a:t>
            </a:r>
            <a:endParaRPr sz="2200">
              <a:latin typeface="Times New Roman"/>
              <a:ea typeface="Times New Roman"/>
              <a:cs typeface="Times New Roman"/>
              <a:sym typeface="Times New Roman"/>
            </a:endParaRPr>
          </a:p>
          <a:p>
            <a:pPr indent="0" lvl="0" marL="0" rtl="0" algn="l">
              <a:spcBef>
                <a:spcPts val="580"/>
              </a:spcBef>
              <a:spcAft>
                <a:spcPts val="0"/>
              </a:spcAft>
              <a:buSzPts val="2380"/>
              <a:buNone/>
            </a:pPr>
            <a:r>
              <a:t/>
            </a:r>
            <a:endParaRPr sz="2800">
              <a:latin typeface="Times New Roman"/>
              <a:ea typeface="Times New Roman"/>
              <a:cs typeface="Times New Roman"/>
              <a:sym typeface="Times New Roman"/>
            </a:endParaRPr>
          </a:p>
        </p:txBody>
      </p:sp>
    </p:spTree>
  </p:cSld>
  <p:clrMapOvr>
    <a:masterClrMapping/>
  </p:clrMapOvr>
  <p:transition spd="slow" p14:dur="1500">
    <p:split orient="ver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1"/>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rmAutofit/>
          </a:bodyPr>
          <a:lstStyle/>
          <a:p>
            <a:pPr indent="0" lvl="0" marL="0" rtl="0" algn="l">
              <a:spcBef>
                <a:spcPts val="0"/>
              </a:spcBef>
              <a:spcAft>
                <a:spcPts val="0"/>
              </a:spcAft>
              <a:buClr>
                <a:schemeClr val="dk2"/>
              </a:buClr>
              <a:buSzPts val="4000"/>
              <a:buFont typeface="Libre Franklin"/>
              <a:buNone/>
            </a:pPr>
            <a:r>
              <a:rPr lang="en-IN"/>
              <a:t>                  </a:t>
            </a:r>
            <a:r>
              <a:rPr lang="en-IN" u="sng">
                <a:solidFill>
                  <a:srgbClr val="0C0C0C"/>
                </a:solidFill>
              </a:rPr>
              <a:t>E-R Diagram</a:t>
            </a:r>
            <a:endParaRPr/>
          </a:p>
        </p:txBody>
      </p:sp>
      <p:sp>
        <p:nvSpPr>
          <p:cNvPr id="181" name="Google Shape;181;p1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11</a:t>
            </a:r>
            <a:endParaRPr/>
          </a:p>
        </p:txBody>
      </p:sp>
      <p:pic>
        <p:nvPicPr>
          <p:cNvPr descr="Diagram&#10;&#10;Description automatically generated" id="182" name="Google Shape;182;p11"/>
          <p:cNvPicPr preferRelativeResize="0"/>
          <p:nvPr>
            <p:ph idx="1" type="body"/>
          </p:nvPr>
        </p:nvPicPr>
        <p:blipFill rotWithShape="1">
          <a:blip r:embed="rId3">
            <a:alphaModFix/>
          </a:blip>
          <a:srcRect b="0" l="0" r="0" t="0"/>
          <a:stretch/>
        </p:blipFill>
        <p:spPr>
          <a:xfrm>
            <a:off x="8627" y="1421454"/>
            <a:ext cx="9023229" cy="4750746"/>
          </a:xfrm>
          <a:prstGeom prst="rect">
            <a:avLst/>
          </a:prstGeom>
          <a:noFill/>
          <a:ln>
            <a:noFill/>
          </a:ln>
        </p:spPr>
      </p:pic>
    </p:spTree>
  </p:cSld>
  <p:clrMapOvr>
    <a:masterClrMapping/>
  </p:clrMapOvr>
  <p:transition spd="slow" p14:dur="1500">
    <p:split orient="ver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2"/>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rmAutofit/>
          </a:bodyPr>
          <a:lstStyle/>
          <a:p>
            <a:pPr indent="0" lvl="0" marL="0" rtl="0" algn="l">
              <a:spcBef>
                <a:spcPts val="0"/>
              </a:spcBef>
              <a:spcAft>
                <a:spcPts val="0"/>
              </a:spcAft>
              <a:buClr>
                <a:schemeClr val="dk2"/>
              </a:buClr>
              <a:buSzPts val="4000"/>
              <a:buFont typeface="Libre Franklin"/>
              <a:buNone/>
            </a:pPr>
            <a:r>
              <a:rPr lang="en-IN"/>
              <a:t>             </a:t>
            </a:r>
            <a:r>
              <a:rPr lang="en-IN" u="sng"/>
              <a:t> </a:t>
            </a:r>
            <a:r>
              <a:rPr lang="en-IN" u="sng">
                <a:solidFill>
                  <a:srgbClr val="0C0C0C"/>
                </a:solidFill>
              </a:rPr>
              <a:t> Data Flow Diagram</a:t>
            </a:r>
            <a:endParaRPr/>
          </a:p>
        </p:txBody>
      </p:sp>
      <p:sp>
        <p:nvSpPr>
          <p:cNvPr id="188" name="Google Shape;188;p12"/>
          <p:cNvSpPr txBox="1"/>
          <p:nvPr>
            <p:ph idx="11" type="ftr"/>
          </p:nvPr>
        </p:nvSpPr>
        <p:spPr>
          <a:xfrm>
            <a:off x="914400" y="6339840"/>
            <a:ext cx="3974592" cy="28789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12</a:t>
            </a:r>
            <a:endParaRPr/>
          </a:p>
        </p:txBody>
      </p:sp>
      <p:sp>
        <p:nvSpPr>
          <p:cNvPr id="189" name="Google Shape;189;p12"/>
          <p:cNvSpPr txBox="1"/>
          <p:nvPr>
            <p:ph idx="1" type="body"/>
          </p:nvPr>
        </p:nvSpPr>
        <p:spPr>
          <a:xfrm>
            <a:off x="914400" y="1447800"/>
            <a:ext cx="7772400" cy="4572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2210"/>
              <a:buNone/>
            </a:pPr>
            <a:r>
              <a:rPr lang="en-IN"/>
              <a:t>Level 0:</a:t>
            </a:r>
            <a:endParaRPr/>
          </a:p>
          <a:p>
            <a:pPr indent="0" lvl="0" marL="0" rtl="0" algn="l">
              <a:spcBef>
                <a:spcPts val="580"/>
              </a:spcBef>
              <a:spcAft>
                <a:spcPts val="0"/>
              </a:spcAft>
              <a:buSzPts val="2210"/>
              <a:buNone/>
            </a:pPr>
            <a:r>
              <a:t/>
            </a:r>
            <a:endParaRPr/>
          </a:p>
        </p:txBody>
      </p:sp>
      <p:pic>
        <p:nvPicPr>
          <p:cNvPr descr="Diagram&#10;&#10;Description automatically generated" id="190" name="Google Shape;190;p12"/>
          <p:cNvPicPr preferRelativeResize="0"/>
          <p:nvPr/>
        </p:nvPicPr>
        <p:blipFill rotWithShape="1">
          <a:blip r:embed="rId3">
            <a:alphaModFix/>
          </a:blip>
          <a:srcRect b="0" l="0" r="0" t="0"/>
          <a:stretch/>
        </p:blipFill>
        <p:spPr>
          <a:xfrm>
            <a:off x="66136" y="1971135"/>
            <a:ext cx="9026103" cy="4133261"/>
          </a:xfrm>
          <a:prstGeom prst="rect">
            <a:avLst/>
          </a:prstGeom>
          <a:noFill/>
          <a:ln>
            <a:noFill/>
          </a:ln>
        </p:spPr>
      </p:pic>
    </p:spTree>
  </p:cSld>
  <p:clrMapOvr>
    <a:masterClrMapping/>
  </p:clrMapOvr>
  <p:transition spd="slow" p14:dur="1500">
    <p:split orient="ver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3"/>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rmAutofit/>
          </a:bodyPr>
          <a:lstStyle/>
          <a:p>
            <a:pPr indent="0" lvl="0" marL="0" rtl="0" algn="l">
              <a:spcBef>
                <a:spcPts val="0"/>
              </a:spcBef>
              <a:spcAft>
                <a:spcPts val="0"/>
              </a:spcAft>
              <a:buClr>
                <a:srgbClr val="0C0C0C"/>
              </a:buClr>
              <a:buSzPts val="4000"/>
              <a:buFont typeface="Libre Franklin"/>
              <a:buNone/>
            </a:pPr>
            <a:r>
              <a:rPr lang="en-IN">
                <a:solidFill>
                  <a:srgbClr val="0C0C0C"/>
                </a:solidFill>
              </a:rPr>
              <a:t>Level-1</a:t>
            </a:r>
            <a:endParaRPr/>
          </a:p>
        </p:txBody>
      </p:sp>
      <p:sp>
        <p:nvSpPr>
          <p:cNvPr id="196" name="Google Shape;196;p13"/>
          <p:cNvSpPr txBox="1"/>
          <p:nvPr>
            <p:ph idx="11" type="ftr"/>
          </p:nvPr>
        </p:nvSpPr>
        <p:spPr>
          <a:xfrm>
            <a:off x="914400" y="6169152"/>
            <a:ext cx="3962400" cy="2072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13</a:t>
            </a:r>
            <a:endParaRPr/>
          </a:p>
        </p:txBody>
      </p:sp>
      <p:sp>
        <p:nvSpPr>
          <p:cNvPr id="197" name="Google Shape;197;p13"/>
          <p:cNvSpPr txBox="1"/>
          <p:nvPr>
            <p:ph idx="1" type="body"/>
          </p:nvPr>
        </p:nvSpPr>
        <p:spPr>
          <a:xfrm>
            <a:off x="685800" y="1232371"/>
            <a:ext cx="7772400" cy="4572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2210"/>
              <a:buNone/>
            </a:pPr>
            <a:r>
              <a:t/>
            </a:r>
            <a:endParaRPr/>
          </a:p>
          <a:p>
            <a:pPr indent="0" lvl="0" marL="0" rtl="0" algn="l">
              <a:spcBef>
                <a:spcPts val="580"/>
              </a:spcBef>
              <a:spcAft>
                <a:spcPts val="0"/>
              </a:spcAft>
              <a:buSzPts val="2210"/>
              <a:buNone/>
            </a:pPr>
            <a:r>
              <a:t/>
            </a:r>
            <a:endParaRPr/>
          </a:p>
          <a:p>
            <a:pPr indent="-133985" lvl="0" marL="274320" rtl="0" algn="l">
              <a:spcBef>
                <a:spcPts val="580"/>
              </a:spcBef>
              <a:spcAft>
                <a:spcPts val="0"/>
              </a:spcAft>
              <a:buSzPts val="2210"/>
              <a:buNone/>
            </a:pPr>
            <a:r>
              <a:t/>
            </a:r>
            <a:endParaRPr/>
          </a:p>
        </p:txBody>
      </p:sp>
      <p:pic>
        <p:nvPicPr>
          <p:cNvPr descr="Diagram, schematic&#10;&#10;Description automatically generated" id="198" name="Google Shape;198;p13"/>
          <p:cNvPicPr preferRelativeResize="0"/>
          <p:nvPr/>
        </p:nvPicPr>
        <p:blipFill rotWithShape="1">
          <a:blip r:embed="rId3">
            <a:alphaModFix/>
          </a:blip>
          <a:srcRect b="0" l="0" r="0" t="0"/>
          <a:stretch/>
        </p:blipFill>
        <p:spPr>
          <a:xfrm>
            <a:off x="368061" y="1439174"/>
            <a:ext cx="8379123" cy="4293022"/>
          </a:xfrm>
          <a:prstGeom prst="rect">
            <a:avLst/>
          </a:prstGeom>
          <a:noFill/>
          <a:ln>
            <a:noFill/>
          </a:ln>
        </p:spPr>
      </p:pic>
    </p:spTree>
  </p:cSld>
  <p:clrMapOvr>
    <a:masterClrMapping/>
  </p:clrMapOvr>
  <p:transition spd="slow" p14:dur="1500">
    <p:split orient="ver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02" name="Shape 202"/>
        <p:cNvGrpSpPr/>
        <p:nvPr/>
      </p:nvGrpSpPr>
      <p:grpSpPr>
        <a:xfrm>
          <a:off x="0" y="0"/>
          <a:ext cx="0" cy="0"/>
          <a:chOff x="0" y="0"/>
          <a:chExt cx="0" cy="0"/>
        </a:xfrm>
      </p:grpSpPr>
      <p:pic>
        <p:nvPicPr>
          <p:cNvPr id="203" name="Google Shape;203;p14"/>
          <p:cNvPicPr preferRelativeResize="0"/>
          <p:nvPr/>
        </p:nvPicPr>
        <p:blipFill rotWithShape="1">
          <a:blip r:embed="rId3">
            <a:alphaModFix/>
          </a:blip>
          <a:srcRect b="0" l="0" r="0" t="0"/>
          <a:stretch/>
        </p:blipFill>
        <p:spPr>
          <a:xfrm>
            <a:off x="495300" y="1544238"/>
            <a:ext cx="8458200" cy="3769524"/>
          </a:xfrm>
          <a:prstGeom prst="rect">
            <a:avLst/>
          </a:prstGeom>
          <a:noFill/>
          <a:ln>
            <a:noFill/>
          </a:ln>
        </p:spPr>
      </p:pic>
      <p:sp>
        <p:nvSpPr>
          <p:cNvPr id="204" name="Google Shape;204;p14"/>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a:t>14</a:t>
            </a:r>
            <a:endParaRPr/>
          </a:p>
        </p:txBody>
      </p:sp>
      <p:sp>
        <p:nvSpPr>
          <p:cNvPr id="205" name="Google Shape;205;p14"/>
          <p:cNvSpPr txBox="1"/>
          <p:nvPr>
            <p:ph type="ctrTitle"/>
          </p:nvPr>
        </p:nvSpPr>
        <p:spPr>
          <a:xfrm>
            <a:off x="685800" y="228600"/>
            <a:ext cx="8077200" cy="1143000"/>
          </a:xfrm>
          <a:prstGeom prst="rect">
            <a:avLst/>
          </a:prstGeom>
          <a:noFill/>
          <a:ln>
            <a:noFill/>
          </a:ln>
        </p:spPr>
        <p:txBody>
          <a:bodyPr anchorCtr="0" anchor="ctr" bIns="91425" lIns="91425" spcFirstLastPara="1" rIns="91425" wrap="square" tIns="45700">
            <a:noAutofit/>
          </a:bodyPr>
          <a:lstStyle/>
          <a:p>
            <a:pPr indent="0" lvl="0" marL="0" rtl="0" algn="ctr">
              <a:spcBef>
                <a:spcPts val="0"/>
              </a:spcBef>
              <a:spcAft>
                <a:spcPts val="0"/>
              </a:spcAft>
              <a:buClr>
                <a:schemeClr val="dk1"/>
              </a:buClr>
              <a:buSzPts val="5400"/>
              <a:buFont typeface="Times New Roman"/>
              <a:buNone/>
            </a:pPr>
            <a:r>
              <a:rPr b="0" lang="en-IN" sz="5400" u="sng">
                <a:solidFill>
                  <a:schemeClr val="dk1"/>
                </a:solidFill>
                <a:latin typeface="Times New Roman"/>
                <a:ea typeface="Times New Roman"/>
                <a:cs typeface="Times New Roman"/>
                <a:sym typeface="Times New Roman"/>
              </a:rPr>
              <a:t>Project Work Flow Diagram</a:t>
            </a:r>
            <a:endParaRPr b="0" sz="5400" u="sng">
              <a:solidFill>
                <a:schemeClr val="dk1"/>
              </a:solidFill>
              <a:latin typeface="Times New Roman"/>
              <a:ea typeface="Times New Roman"/>
              <a:cs typeface="Times New Roman"/>
              <a:sym typeface="Times New Roman"/>
            </a:endParaRPr>
          </a:p>
        </p:txBody>
      </p:sp>
    </p:spTree>
  </p:cSld>
  <p:clrMapOvr>
    <a:masterClrMapping/>
  </p:clrMapOvr>
  <p:transition spd="slow" p14:dur="1500">
    <p:split orient="ver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5"/>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rmAutofit/>
          </a:bodyPr>
          <a:lstStyle/>
          <a:p>
            <a:pPr indent="0" lvl="0" marL="0" rtl="0" algn="l">
              <a:spcBef>
                <a:spcPts val="0"/>
              </a:spcBef>
              <a:spcAft>
                <a:spcPts val="0"/>
              </a:spcAft>
              <a:buClr>
                <a:schemeClr val="dk2"/>
              </a:buClr>
              <a:buSzPts val="4000"/>
              <a:buFont typeface="Libre Franklin"/>
              <a:buNone/>
            </a:pPr>
            <a:r>
              <a:rPr lang="en-IN"/>
              <a:t>       </a:t>
            </a:r>
            <a:r>
              <a:rPr lang="en-IN" u="sng">
                <a:solidFill>
                  <a:srgbClr val="0C0C0C"/>
                </a:solidFill>
              </a:rPr>
              <a:t>Snapshots with Description</a:t>
            </a:r>
            <a:endParaRPr/>
          </a:p>
        </p:txBody>
      </p:sp>
      <p:sp>
        <p:nvSpPr>
          <p:cNvPr id="211" name="Google Shape;211;p15"/>
          <p:cNvSpPr txBox="1"/>
          <p:nvPr>
            <p:ph idx="11" type="ftr"/>
          </p:nvPr>
        </p:nvSpPr>
        <p:spPr>
          <a:xfrm>
            <a:off x="914400" y="6681217"/>
            <a:ext cx="3962400" cy="17678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15</a:t>
            </a:r>
            <a:endParaRPr/>
          </a:p>
        </p:txBody>
      </p:sp>
      <p:pic>
        <p:nvPicPr>
          <p:cNvPr descr="Graphical user interface&#10;&#10;Description automatically generated" id="212" name="Google Shape;212;p15"/>
          <p:cNvPicPr preferRelativeResize="0"/>
          <p:nvPr>
            <p:ph idx="1" type="body"/>
          </p:nvPr>
        </p:nvPicPr>
        <p:blipFill rotWithShape="1">
          <a:blip r:embed="rId3">
            <a:alphaModFix/>
          </a:blip>
          <a:srcRect b="0" l="0" r="0" t="0"/>
          <a:stretch/>
        </p:blipFill>
        <p:spPr>
          <a:xfrm>
            <a:off x="-5749" y="1421453"/>
            <a:ext cx="9152623" cy="5161909"/>
          </a:xfrm>
          <a:prstGeom prst="rect">
            <a:avLst/>
          </a:prstGeom>
          <a:noFill/>
          <a:ln>
            <a:noFill/>
          </a:ln>
        </p:spPr>
      </p:pic>
    </p:spTree>
  </p:cSld>
  <p:clrMapOvr>
    <a:masterClrMapping/>
  </p:clrMapOvr>
  <p:transition spd="slow" p14:dur="1500">
    <p:split orient="ver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16"/>
          <p:cNvPicPr preferRelativeResize="0"/>
          <p:nvPr/>
        </p:nvPicPr>
        <p:blipFill rotWithShape="1">
          <a:blip r:embed="rId3">
            <a:alphaModFix/>
          </a:blip>
          <a:srcRect b="0" l="0" r="0" t="0"/>
          <a:stretch/>
        </p:blipFill>
        <p:spPr>
          <a:xfrm>
            <a:off x="0" y="858505"/>
            <a:ext cx="9144000" cy="5140990"/>
          </a:xfrm>
          <a:prstGeom prst="rect">
            <a:avLst/>
          </a:prstGeom>
          <a:noFill/>
          <a:ln>
            <a:noFill/>
          </a:ln>
        </p:spPr>
      </p:pic>
      <p:sp>
        <p:nvSpPr>
          <p:cNvPr id="218" name="Google Shape;218;p1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16</a:t>
            </a:r>
            <a:endParaRPr/>
          </a:p>
        </p:txBody>
      </p:sp>
    </p:spTree>
  </p:cSld>
  <p:clrMapOvr>
    <a:masterClrMapping/>
  </p:clrMapOvr>
  <p:transition spd="slow" p14:dur="1500">
    <p:split orient="ver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17"/>
          <p:cNvPicPr preferRelativeResize="0"/>
          <p:nvPr/>
        </p:nvPicPr>
        <p:blipFill rotWithShape="1">
          <a:blip r:embed="rId3">
            <a:alphaModFix/>
          </a:blip>
          <a:srcRect b="0" l="0" r="0" t="0"/>
          <a:stretch/>
        </p:blipFill>
        <p:spPr>
          <a:xfrm>
            <a:off x="0" y="858505"/>
            <a:ext cx="9144000" cy="5140990"/>
          </a:xfrm>
          <a:prstGeom prst="rect">
            <a:avLst/>
          </a:prstGeom>
          <a:noFill/>
          <a:ln>
            <a:noFill/>
          </a:ln>
        </p:spPr>
      </p:pic>
      <p:sp>
        <p:nvSpPr>
          <p:cNvPr id="224" name="Google Shape;224;p1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17</a:t>
            </a:r>
            <a:endParaRPr/>
          </a:p>
        </p:txBody>
      </p:sp>
    </p:spTree>
  </p:cSld>
  <p:clrMapOvr>
    <a:masterClrMapping/>
  </p:clrMapOvr>
  <p:transition spd="slow" p14:dur="1500">
    <p:split orient="ver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8"/>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18</a:t>
            </a:r>
            <a:endParaRPr/>
          </a:p>
        </p:txBody>
      </p:sp>
      <p:pic>
        <p:nvPicPr>
          <p:cNvPr id="230" name="Google Shape;230;p18"/>
          <p:cNvPicPr preferRelativeResize="0"/>
          <p:nvPr/>
        </p:nvPicPr>
        <p:blipFill rotWithShape="1">
          <a:blip r:embed="rId3">
            <a:alphaModFix/>
          </a:blip>
          <a:srcRect b="0" l="0" r="0" t="0"/>
          <a:stretch/>
        </p:blipFill>
        <p:spPr>
          <a:xfrm>
            <a:off x="0" y="858505"/>
            <a:ext cx="9144000" cy="5140990"/>
          </a:xfrm>
          <a:prstGeom prst="rect">
            <a:avLst/>
          </a:prstGeom>
          <a:noFill/>
          <a:ln>
            <a:noFill/>
          </a:ln>
        </p:spPr>
      </p:pic>
    </p:spTree>
  </p:cSld>
  <p:clrMapOvr>
    <a:masterClrMapping/>
  </p:clrMapOvr>
  <p:transition spd="slow" p14:dur="1500">
    <p:split orient="ver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0"/>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rmAutofit/>
          </a:bodyPr>
          <a:lstStyle/>
          <a:p>
            <a:pPr indent="0" lvl="0" marL="0" rtl="0" algn="l">
              <a:spcBef>
                <a:spcPts val="0"/>
              </a:spcBef>
              <a:spcAft>
                <a:spcPts val="0"/>
              </a:spcAft>
              <a:buClr>
                <a:schemeClr val="dk2"/>
              </a:buClr>
              <a:buSzPts val="4000"/>
              <a:buFont typeface="Libre Franklin"/>
              <a:buNone/>
            </a:pPr>
            <a:r>
              <a:rPr lang="en-IN"/>
              <a:t>              </a:t>
            </a:r>
            <a:r>
              <a:rPr lang="en-IN" u="sng">
                <a:solidFill>
                  <a:srgbClr val="0C0C0C"/>
                </a:solidFill>
              </a:rPr>
              <a:t>Use-Case Diagram</a:t>
            </a:r>
            <a:endParaRPr/>
          </a:p>
        </p:txBody>
      </p:sp>
      <p:sp>
        <p:nvSpPr>
          <p:cNvPr id="236" name="Google Shape;236;p20"/>
          <p:cNvSpPr txBox="1"/>
          <p:nvPr>
            <p:ph idx="11" type="ftr"/>
          </p:nvPr>
        </p:nvSpPr>
        <p:spPr>
          <a:xfrm>
            <a:off x="914400" y="6583363"/>
            <a:ext cx="3962400" cy="27463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20</a:t>
            </a:r>
            <a:endParaRPr/>
          </a:p>
        </p:txBody>
      </p:sp>
      <p:pic>
        <p:nvPicPr>
          <p:cNvPr descr="Diagram&#10;&#10;Description automatically generated" id="237" name="Google Shape;237;p20"/>
          <p:cNvPicPr preferRelativeResize="0"/>
          <p:nvPr>
            <p:ph idx="1" type="body"/>
          </p:nvPr>
        </p:nvPicPr>
        <p:blipFill rotWithShape="1">
          <a:blip r:embed="rId3">
            <a:alphaModFix/>
          </a:blip>
          <a:srcRect b="0" l="0" r="0" t="0"/>
          <a:stretch/>
        </p:blipFill>
        <p:spPr>
          <a:xfrm>
            <a:off x="127959" y="1433423"/>
            <a:ext cx="8770187" cy="5066551"/>
          </a:xfrm>
          <a:prstGeom prst="rect">
            <a:avLst/>
          </a:prstGeom>
          <a:noFill/>
          <a:ln>
            <a:noFill/>
          </a:ln>
        </p:spPr>
      </p:pic>
    </p:spTree>
  </p:cSld>
  <p:clrMapOvr>
    <a:masterClrMapping/>
  </p:clrMapOvr>
  <p:transition spd="slow" p14:dur="1500">
    <p:split orient="ver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5" name="Shape 115"/>
        <p:cNvGrpSpPr/>
        <p:nvPr/>
      </p:nvGrpSpPr>
      <p:grpSpPr>
        <a:xfrm>
          <a:off x="0" y="0"/>
          <a:ext cx="0" cy="0"/>
          <a:chOff x="0" y="0"/>
          <a:chExt cx="0" cy="0"/>
        </a:xfrm>
      </p:grpSpPr>
      <p:sp>
        <p:nvSpPr>
          <p:cNvPr id="116" name="Google Shape;116;p2"/>
          <p:cNvSpPr txBox="1"/>
          <p:nvPr>
            <p:ph idx="11" type="ftr"/>
          </p:nvPr>
        </p:nvSpPr>
        <p:spPr>
          <a:xfrm>
            <a:off x="204216" y="6208776"/>
            <a:ext cx="1752600" cy="304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a:t>2</a:t>
            </a:r>
            <a:endParaRPr/>
          </a:p>
        </p:txBody>
      </p:sp>
      <p:sp>
        <p:nvSpPr>
          <p:cNvPr id="117" name="Google Shape;117;p2"/>
          <p:cNvSpPr txBox="1"/>
          <p:nvPr>
            <p:ph type="ctrTitle"/>
          </p:nvPr>
        </p:nvSpPr>
        <p:spPr>
          <a:xfrm>
            <a:off x="533400" y="420725"/>
            <a:ext cx="8429700" cy="1009800"/>
          </a:xfrm>
          <a:prstGeom prst="rect">
            <a:avLst/>
          </a:prstGeom>
          <a:noFill/>
          <a:ln>
            <a:noFill/>
          </a:ln>
        </p:spPr>
        <p:txBody>
          <a:bodyPr anchorCtr="0" anchor="ctr" bIns="91425" lIns="91425" spcFirstLastPara="1" rIns="91425" wrap="square" tIns="45700">
            <a:normAutofit fontScale="90000"/>
          </a:bodyPr>
          <a:lstStyle/>
          <a:p>
            <a:pPr indent="0" lvl="0" marL="0" rtl="0" algn="ctr">
              <a:spcBef>
                <a:spcPts val="0"/>
              </a:spcBef>
              <a:spcAft>
                <a:spcPts val="0"/>
              </a:spcAft>
              <a:buClr>
                <a:schemeClr val="dk1"/>
              </a:buClr>
              <a:buSzPct val="100000"/>
              <a:buFont typeface="Times New Roman"/>
              <a:buNone/>
            </a:pPr>
            <a:r>
              <a:rPr lang="en-IN" sz="6000" u="sng">
                <a:solidFill>
                  <a:schemeClr val="dk1"/>
                </a:solidFill>
                <a:latin typeface="Times New Roman"/>
                <a:ea typeface="Times New Roman"/>
                <a:cs typeface="Times New Roman"/>
                <a:sym typeface="Times New Roman"/>
              </a:rPr>
              <a:t>Project Overview</a:t>
            </a:r>
            <a:endParaRPr/>
          </a:p>
        </p:txBody>
      </p:sp>
      <p:sp>
        <p:nvSpPr>
          <p:cNvPr id="118" name="Google Shape;118;p2"/>
          <p:cNvSpPr txBox="1"/>
          <p:nvPr/>
        </p:nvSpPr>
        <p:spPr>
          <a:xfrm>
            <a:off x="346496" y="1920815"/>
            <a:ext cx="8609100" cy="34785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i="0" lang="en-IN" sz="2800" u="none" cap="none" strike="noStrike">
                <a:solidFill>
                  <a:schemeClr val="dk1"/>
                </a:solidFill>
                <a:latin typeface="Times New Roman"/>
                <a:ea typeface="Times New Roman"/>
                <a:cs typeface="Times New Roman"/>
                <a:sym typeface="Times New Roman"/>
              </a:rPr>
              <a:t>Attendance Monitoring System deals with maintenance of the student's attendance details. The system will generate the attendance of students on the basis of presence in class.</a:t>
            </a:r>
            <a:endParaRPr>
              <a:latin typeface="Times New Roman"/>
              <a:ea typeface="Times New Roman"/>
              <a:cs typeface="Times New Roman"/>
              <a:sym typeface="Times New Roman"/>
            </a:endParaRPr>
          </a:p>
          <a:p>
            <a:pPr indent="0" lvl="0" marL="0" marR="0" rtl="0" algn="just">
              <a:spcBef>
                <a:spcPts val="0"/>
              </a:spcBef>
              <a:spcAft>
                <a:spcPts val="0"/>
              </a:spcAft>
              <a:buNone/>
            </a:pPr>
            <a:r>
              <a:rPr i="0" lang="en-IN" sz="2800" u="none" cap="none" strike="noStrike">
                <a:solidFill>
                  <a:schemeClr val="dk1"/>
                </a:solidFill>
                <a:latin typeface="Times New Roman"/>
                <a:ea typeface="Times New Roman"/>
                <a:cs typeface="Times New Roman"/>
                <a:sym typeface="Times New Roman"/>
              </a:rPr>
              <a:t>Currently the attendance for students is done manually. So we have come with an solution to make an attendance system which will mark the attendance of students through face recognition and keep history of all attendance.</a:t>
            </a:r>
            <a:endParaRPr i="0" sz="1800" u="none" cap="none" strike="noStrike">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transition spd="slow" p14:dur="1500">
    <p:split orient="ver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1" name="Shape 241"/>
        <p:cNvGrpSpPr/>
        <p:nvPr/>
      </p:nvGrpSpPr>
      <p:grpSpPr>
        <a:xfrm>
          <a:off x="0" y="0"/>
          <a:ext cx="0" cy="0"/>
          <a:chOff x="0" y="0"/>
          <a:chExt cx="0" cy="0"/>
        </a:xfrm>
      </p:grpSpPr>
      <p:sp>
        <p:nvSpPr>
          <p:cNvPr id="242" name="Google Shape;242;p21"/>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a:t>21</a:t>
            </a:r>
            <a:endParaRPr/>
          </a:p>
        </p:txBody>
      </p:sp>
      <p:sp>
        <p:nvSpPr>
          <p:cNvPr id="243" name="Google Shape;243;p21"/>
          <p:cNvSpPr txBox="1"/>
          <p:nvPr>
            <p:ph type="ctrTitle"/>
          </p:nvPr>
        </p:nvSpPr>
        <p:spPr>
          <a:xfrm>
            <a:off x="685800" y="30480"/>
            <a:ext cx="7772400" cy="838200"/>
          </a:xfrm>
          <a:prstGeom prst="rect">
            <a:avLst/>
          </a:prstGeom>
          <a:noFill/>
          <a:ln>
            <a:noFill/>
          </a:ln>
        </p:spPr>
        <p:txBody>
          <a:bodyPr anchorCtr="0" anchor="ctr" bIns="91425" lIns="91425" spcFirstLastPara="1" rIns="91425" wrap="square" tIns="45700">
            <a:noAutofit/>
          </a:bodyPr>
          <a:lstStyle/>
          <a:p>
            <a:pPr indent="0" lvl="0" marL="0" rtl="0" algn="ctr">
              <a:spcBef>
                <a:spcPts val="0"/>
              </a:spcBef>
              <a:spcAft>
                <a:spcPts val="0"/>
              </a:spcAft>
              <a:buClr>
                <a:schemeClr val="dk1"/>
              </a:buClr>
              <a:buSzPts val="6000"/>
              <a:buFont typeface="Times New Roman"/>
              <a:buNone/>
            </a:pPr>
            <a:r>
              <a:rPr lang="en-IN" sz="6000" u="sng">
                <a:solidFill>
                  <a:schemeClr val="dk1"/>
                </a:solidFill>
                <a:latin typeface="Times New Roman"/>
                <a:ea typeface="Times New Roman"/>
                <a:cs typeface="Times New Roman"/>
                <a:sym typeface="Times New Roman"/>
              </a:rPr>
              <a:t>Result &amp; Conclusion</a:t>
            </a:r>
            <a:endParaRPr/>
          </a:p>
        </p:txBody>
      </p:sp>
      <p:sp>
        <p:nvSpPr>
          <p:cNvPr id="244" name="Google Shape;244;p21"/>
          <p:cNvSpPr txBox="1"/>
          <p:nvPr/>
        </p:nvSpPr>
        <p:spPr>
          <a:xfrm>
            <a:off x="420625" y="1493624"/>
            <a:ext cx="8015400" cy="3540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800">
                <a:solidFill>
                  <a:schemeClr val="dk1"/>
                </a:solidFill>
                <a:latin typeface="Times New Roman"/>
                <a:ea typeface="Times New Roman"/>
                <a:cs typeface="Times New Roman"/>
                <a:sym typeface="Times New Roman"/>
              </a:rPr>
              <a:t>The face recognition based attendance system is an efficient method of automatic attendance in the classroom which would replace the traditional method. </a:t>
            </a:r>
            <a:endParaRPr>
              <a:latin typeface="Times New Roman"/>
              <a:ea typeface="Times New Roman"/>
              <a:cs typeface="Times New Roman"/>
              <a:sym typeface="Times New Roman"/>
            </a:endParaRPr>
          </a:p>
          <a:p>
            <a:pPr indent="0" lvl="0" marL="0" marR="0" rtl="0" algn="l">
              <a:spcBef>
                <a:spcPts val="0"/>
              </a:spcBef>
              <a:spcAft>
                <a:spcPts val="0"/>
              </a:spcAft>
              <a:buNone/>
            </a:pPr>
            <a:r>
              <a:rPr lang="en-IN" sz="2800">
                <a:solidFill>
                  <a:schemeClr val="dk1"/>
                </a:solidFill>
                <a:latin typeface="Times New Roman"/>
                <a:ea typeface="Times New Roman"/>
                <a:cs typeface="Times New Roman"/>
                <a:sym typeface="Times New Roman"/>
              </a:rPr>
              <a:t>An automatic attendance has many advantages, most of the existing systems are time consuming, our system seeks to solve these issues by using face recognition in the process to save time and labor.</a:t>
            </a:r>
            <a:endParaRPr>
              <a:latin typeface="Times New Roman"/>
              <a:ea typeface="Times New Roman"/>
              <a:cs typeface="Times New Roman"/>
              <a:sym typeface="Times New Roman"/>
            </a:endParaRPr>
          </a:p>
        </p:txBody>
      </p:sp>
    </p:spTree>
  </p:cSld>
  <p:clrMapOvr>
    <a:masterClrMapping/>
  </p:clrMapOvr>
  <p:transition spd="slow" p14:dur="1500">
    <p:split orient="ver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8" name="Shape 248"/>
        <p:cNvGrpSpPr/>
        <p:nvPr/>
      </p:nvGrpSpPr>
      <p:grpSpPr>
        <a:xfrm>
          <a:off x="0" y="0"/>
          <a:ext cx="0" cy="0"/>
          <a:chOff x="0" y="0"/>
          <a:chExt cx="0" cy="0"/>
        </a:xfrm>
      </p:grpSpPr>
      <p:sp>
        <p:nvSpPr>
          <p:cNvPr id="249" name="Google Shape;249;p22"/>
          <p:cNvSpPr txBox="1"/>
          <p:nvPr>
            <p:ph idx="1" type="subTitle"/>
          </p:nvPr>
        </p:nvSpPr>
        <p:spPr>
          <a:xfrm>
            <a:off x="533400" y="1600200"/>
            <a:ext cx="8077200" cy="19812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SzPts val="1360"/>
              <a:buNone/>
            </a:pPr>
            <a:r>
              <a:t/>
            </a:r>
            <a:endParaRPr sz="1600">
              <a:solidFill>
                <a:schemeClr val="dk1"/>
              </a:solidFill>
              <a:latin typeface="Times New Roman"/>
              <a:ea typeface="Times New Roman"/>
              <a:cs typeface="Times New Roman"/>
              <a:sym typeface="Times New Roman"/>
            </a:endParaRPr>
          </a:p>
          <a:p>
            <a:pPr indent="0" lvl="0" marL="0" rtl="0" algn="just">
              <a:spcBef>
                <a:spcPts val="580"/>
              </a:spcBef>
              <a:spcAft>
                <a:spcPts val="0"/>
              </a:spcAft>
              <a:buSzPts val="1190"/>
              <a:buNone/>
            </a:pPr>
            <a:r>
              <a:t/>
            </a:r>
            <a:endParaRPr sz="1400">
              <a:solidFill>
                <a:schemeClr val="dk1"/>
              </a:solidFill>
              <a:latin typeface="Times New Roman"/>
              <a:ea typeface="Times New Roman"/>
              <a:cs typeface="Times New Roman"/>
              <a:sym typeface="Times New Roman"/>
            </a:endParaRPr>
          </a:p>
        </p:txBody>
      </p:sp>
      <p:sp>
        <p:nvSpPr>
          <p:cNvPr id="250" name="Google Shape;250;p22"/>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a:t>22</a:t>
            </a:r>
            <a:endParaRPr/>
          </a:p>
        </p:txBody>
      </p:sp>
      <p:sp>
        <p:nvSpPr>
          <p:cNvPr id="251" name="Google Shape;251;p22"/>
          <p:cNvSpPr txBox="1"/>
          <p:nvPr>
            <p:ph type="ctrTitle"/>
          </p:nvPr>
        </p:nvSpPr>
        <p:spPr>
          <a:xfrm>
            <a:off x="457200" y="53975"/>
            <a:ext cx="8229600" cy="1470025"/>
          </a:xfrm>
          <a:prstGeom prst="rect">
            <a:avLst/>
          </a:prstGeom>
          <a:noFill/>
          <a:ln>
            <a:noFill/>
          </a:ln>
        </p:spPr>
        <p:txBody>
          <a:bodyPr anchorCtr="0" anchor="ctr" bIns="91425" lIns="91425" spcFirstLastPara="1" rIns="91425" wrap="square" tIns="45700">
            <a:normAutofit/>
          </a:bodyPr>
          <a:lstStyle/>
          <a:p>
            <a:pPr indent="0" lvl="0" marL="0" rtl="0" algn="ctr">
              <a:spcBef>
                <a:spcPts val="0"/>
              </a:spcBef>
              <a:spcAft>
                <a:spcPts val="0"/>
              </a:spcAft>
              <a:buClr>
                <a:schemeClr val="dk1"/>
              </a:buClr>
              <a:buSzPts val="1400"/>
              <a:buFont typeface="Times New Roman"/>
              <a:buNone/>
            </a:pPr>
            <a:br>
              <a:rPr lang="en-IN" sz="1400">
                <a:solidFill>
                  <a:schemeClr val="dk1"/>
                </a:solidFill>
                <a:latin typeface="Times New Roman"/>
                <a:ea typeface="Times New Roman"/>
                <a:cs typeface="Times New Roman"/>
                <a:sym typeface="Times New Roman"/>
              </a:rPr>
            </a:br>
            <a:endParaRPr sz="1400">
              <a:solidFill>
                <a:schemeClr val="dk1"/>
              </a:solidFill>
            </a:endParaRPr>
          </a:p>
        </p:txBody>
      </p:sp>
      <p:pic>
        <p:nvPicPr>
          <p:cNvPr id="252" name="Google Shape;252;p22"/>
          <p:cNvPicPr preferRelativeResize="0"/>
          <p:nvPr/>
        </p:nvPicPr>
        <p:blipFill rotWithShape="1">
          <a:blip r:embed="rId3">
            <a:alphaModFix/>
          </a:blip>
          <a:srcRect b="0" l="0" r="0" t="0"/>
          <a:stretch/>
        </p:blipFill>
        <p:spPr>
          <a:xfrm>
            <a:off x="0" y="0"/>
            <a:ext cx="9144000"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3"/>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rmAutofit/>
          </a:bodyPr>
          <a:lstStyle/>
          <a:p>
            <a:pPr indent="0" lvl="0" marL="0" rtl="0" algn="l">
              <a:spcBef>
                <a:spcPts val="0"/>
              </a:spcBef>
              <a:spcAft>
                <a:spcPts val="0"/>
              </a:spcAft>
              <a:buClr>
                <a:srgbClr val="0C0C0C"/>
              </a:buClr>
              <a:buSzPts val="4000"/>
              <a:buFont typeface="Libre Franklin"/>
              <a:buNone/>
            </a:pPr>
            <a:r>
              <a:rPr b="1" lang="en-IN" sz="4200">
                <a:solidFill>
                  <a:srgbClr val="0C0C0C"/>
                </a:solidFill>
              </a:rPr>
              <a:t>           </a:t>
            </a:r>
            <a:r>
              <a:rPr lang="en-IN" sz="5000" u="sng">
                <a:solidFill>
                  <a:srgbClr val="0C0C0C"/>
                </a:solidFill>
                <a:latin typeface="Times New Roman"/>
                <a:ea typeface="Times New Roman"/>
                <a:cs typeface="Times New Roman"/>
                <a:sym typeface="Times New Roman"/>
              </a:rPr>
              <a:t>Problem Statement</a:t>
            </a:r>
            <a:endParaRPr sz="4200">
              <a:latin typeface="Times New Roman"/>
              <a:ea typeface="Times New Roman"/>
              <a:cs typeface="Times New Roman"/>
              <a:sym typeface="Times New Roman"/>
            </a:endParaRPr>
          </a:p>
        </p:txBody>
      </p:sp>
      <p:sp>
        <p:nvSpPr>
          <p:cNvPr id="124" name="Google Shape;124;p3"/>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3</a:t>
            </a:r>
            <a:endParaRPr/>
          </a:p>
        </p:txBody>
      </p:sp>
      <p:sp>
        <p:nvSpPr>
          <p:cNvPr id="125" name="Google Shape;125;p3"/>
          <p:cNvSpPr txBox="1"/>
          <p:nvPr>
            <p:ph idx="1" type="body"/>
          </p:nvPr>
        </p:nvSpPr>
        <p:spPr>
          <a:xfrm>
            <a:off x="736300" y="1626450"/>
            <a:ext cx="7950600" cy="4393500"/>
          </a:xfrm>
          <a:prstGeom prst="rect">
            <a:avLst/>
          </a:prstGeom>
          <a:noFill/>
          <a:ln>
            <a:noFill/>
          </a:ln>
        </p:spPr>
        <p:txBody>
          <a:bodyPr anchorCtr="0" anchor="t" bIns="45700" lIns="91425" spcFirstLastPara="1" rIns="91425" wrap="square" tIns="45700">
            <a:normAutofit/>
          </a:bodyPr>
          <a:lstStyle/>
          <a:p>
            <a:pPr indent="-157440" lvl="0" marL="274320" rtl="0" algn="l">
              <a:lnSpc>
                <a:spcPct val="80000"/>
              </a:lnSpc>
              <a:spcBef>
                <a:spcPts val="0"/>
              </a:spcBef>
              <a:spcAft>
                <a:spcPts val="0"/>
              </a:spcAft>
              <a:buSzPts val="879"/>
              <a:buFont typeface="Times New Roman"/>
              <a:buChar char="⚫"/>
            </a:pPr>
            <a:r>
              <a:rPr lang="en-IN" sz="2860">
                <a:latin typeface="Times New Roman"/>
                <a:ea typeface="Times New Roman"/>
                <a:cs typeface="Times New Roman"/>
                <a:sym typeface="Times New Roman"/>
              </a:rPr>
              <a:t>Current attendance system is time consuming and inefficient for the students as well as for teachers. Students have to find and sign their name on attendance sheet or either by manually answering the attendance .</a:t>
            </a:r>
            <a:endParaRPr sz="2305">
              <a:latin typeface="Times New Roman"/>
              <a:ea typeface="Times New Roman"/>
              <a:cs typeface="Times New Roman"/>
              <a:sym typeface="Times New Roman"/>
            </a:endParaRPr>
          </a:p>
          <a:p>
            <a:pPr indent="-157440" lvl="0" marL="274320" rtl="0" algn="l">
              <a:lnSpc>
                <a:spcPct val="80000"/>
              </a:lnSpc>
              <a:spcBef>
                <a:spcPts val="580"/>
              </a:spcBef>
              <a:spcAft>
                <a:spcPts val="0"/>
              </a:spcAft>
              <a:buSzPts val="879"/>
              <a:buFont typeface="Times New Roman"/>
              <a:buChar char="⚫"/>
            </a:pPr>
            <a:r>
              <a:rPr lang="en-IN" sz="2860">
                <a:latin typeface="Times New Roman"/>
                <a:ea typeface="Times New Roman"/>
                <a:cs typeface="Times New Roman"/>
                <a:sym typeface="Times New Roman"/>
              </a:rPr>
              <a:t>Some students may mistakenly signed another student's name.</a:t>
            </a:r>
            <a:endParaRPr sz="2305">
              <a:latin typeface="Times New Roman"/>
              <a:ea typeface="Times New Roman"/>
              <a:cs typeface="Times New Roman"/>
              <a:sym typeface="Times New Roman"/>
            </a:endParaRPr>
          </a:p>
          <a:p>
            <a:pPr indent="-157440" lvl="0" marL="274320" rtl="0" algn="l">
              <a:lnSpc>
                <a:spcPct val="80000"/>
              </a:lnSpc>
              <a:spcBef>
                <a:spcPts val="580"/>
              </a:spcBef>
              <a:spcAft>
                <a:spcPts val="0"/>
              </a:spcAft>
              <a:buSzPts val="879"/>
              <a:buFont typeface="Times New Roman"/>
              <a:buChar char="⚫"/>
            </a:pPr>
            <a:r>
              <a:rPr lang="en-IN" sz="2860">
                <a:latin typeface="Times New Roman"/>
                <a:ea typeface="Times New Roman"/>
                <a:cs typeface="Times New Roman"/>
                <a:sym typeface="Times New Roman"/>
              </a:rPr>
              <a:t>Our recent attendance system is not systematic as it is time taking and false attendance record.</a:t>
            </a:r>
            <a:endParaRPr sz="2305">
              <a:latin typeface="Times New Roman"/>
              <a:ea typeface="Times New Roman"/>
              <a:cs typeface="Times New Roman"/>
              <a:sym typeface="Times New Roman"/>
            </a:endParaRPr>
          </a:p>
          <a:p>
            <a:pPr indent="0" lvl="0" marL="0" rtl="0" algn="l">
              <a:lnSpc>
                <a:spcPct val="80000"/>
              </a:lnSpc>
              <a:spcBef>
                <a:spcPts val="580"/>
              </a:spcBef>
              <a:spcAft>
                <a:spcPts val="0"/>
              </a:spcAft>
              <a:buSzPts val="2044"/>
              <a:buNone/>
            </a:pPr>
            <a:r>
              <a:t/>
            </a:r>
            <a:endParaRPr sz="2305"/>
          </a:p>
        </p:txBody>
      </p:sp>
    </p:spTree>
  </p:cSld>
  <p:clrMapOvr>
    <a:masterClrMapping/>
  </p:clrMapOvr>
  <p:transition spd="slow" p14:dur="1500">
    <p:split orient="ver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9" name="Shape 129"/>
        <p:cNvGrpSpPr/>
        <p:nvPr/>
      </p:nvGrpSpPr>
      <p:grpSpPr>
        <a:xfrm>
          <a:off x="0" y="0"/>
          <a:ext cx="0" cy="0"/>
          <a:chOff x="0" y="0"/>
          <a:chExt cx="0" cy="0"/>
        </a:xfrm>
      </p:grpSpPr>
      <p:sp>
        <p:nvSpPr>
          <p:cNvPr id="130" name="Google Shape;130;p4"/>
          <p:cNvSpPr txBox="1"/>
          <p:nvPr>
            <p:ph idx="11" type="ftr"/>
          </p:nvPr>
        </p:nvSpPr>
        <p:spPr>
          <a:xfrm>
            <a:off x="5867400" y="6096000"/>
            <a:ext cx="2514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a:t>4</a:t>
            </a:r>
            <a:endParaRPr/>
          </a:p>
        </p:txBody>
      </p:sp>
      <p:sp>
        <p:nvSpPr>
          <p:cNvPr id="131" name="Google Shape;131;p4"/>
          <p:cNvSpPr txBox="1"/>
          <p:nvPr>
            <p:ph type="ctrTitle"/>
          </p:nvPr>
        </p:nvSpPr>
        <p:spPr>
          <a:xfrm>
            <a:off x="333316" y="53975"/>
            <a:ext cx="8429684" cy="1470025"/>
          </a:xfrm>
          <a:prstGeom prst="rect">
            <a:avLst/>
          </a:prstGeom>
          <a:noFill/>
          <a:ln>
            <a:noFill/>
          </a:ln>
        </p:spPr>
        <p:txBody>
          <a:bodyPr anchorCtr="0" anchor="ctr" bIns="91425" lIns="91425" spcFirstLastPara="1" rIns="91425" wrap="square" tIns="45700">
            <a:normAutofit/>
          </a:bodyPr>
          <a:lstStyle/>
          <a:p>
            <a:pPr indent="0" lvl="0" marL="0" rtl="0" algn="ctr">
              <a:spcBef>
                <a:spcPts val="0"/>
              </a:spcBef>
              <a:spcAft>
                <a:spcPts val="0"/>
              </a:spcAft>
              <a:buClr>
                <a:schemeClr val="dk1"/>
              </a:buClr>
              <a:buSzPts val="6000"/>
              <a:buFont typeface="Times New Roman"/>
              <a:buNone/>
            </a:pPr>
            <a:r>
              <a:rPr b="0" lang="en-IN" sz="5900" u="sng">
                <a:solidFill>
                  <a:schemeClr val="dk1"/>
                </a:solidFill>
                <a:latin typeface="Times New Roman"/>
                <a:ea typeface="Times New Roman"/>
                <a:cs typeface="Times New Roman"/>
                <a:sym typeface="Times New Roman"/>
              </a:rPr>
              <a:t>Application Area</a:t>
            </a:r>
            <a:endParaRPr sz="3900"/>
          </a:p>
        </p:txBody>
      </p:sp>
      <p:sp>
        <p:nvSpPr>
          <p:cNvPr id="132" name="Google Shape;132;p4"/>
          <p:cNvSpPr txBox="1"/>
          <p:nvPr/>
        </p:nvSpPr>
        <p:spPr>
          <a:xfrm>
            <a:off x="571500" y="2609166"/>
            <a:ext cx="8001000" cy="83099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33" name="Google Shape;133;p4"/>
          <p:cNvSpPr txBox="1"/>
          <p:nvPr/>
        </p:nvSpPr>
        <p:spPr>
          <a:xfrm>
            <a:off x="685800" y="1788125"/>
            <a:ext cx="8324100" cy="4402200"/>
          </a:xfrm>
          <a:prstGeom prst="rect">
            <a:avLst/>
          </a:prstGeom>
          <a:noFill/>
          <a:ln>
            <a:noFill/>
          </a:ln>
        </p:spPr>
        <p:txBody>
          <a:bodyPr anchorCtr="0" anchor="t" bIns="45700" lIns="91425" spcFirstLastPara="1" rIns="91425" wrap="square" tIns="45700">
            <a:spAutoFit/>
          </a:bodyPr>
          <a:lstStyle/>
          <a:p>
            <a:pPr indent="-514350" lvl="0" marL="514350" marR="0" rtl="0" algn="l">
              <a:spcBef>
                <a:spcPts val="0"/>
              </a:spcBef>
              <a:spcAft>
                <a:spcPts val="0"/>
              </a:spcAft>
              <a:buClr>
                <a:schemeClr val="dk1"/>
              </a:buClr>
              <a:buSzPts val="2800"/>
              <a:buFont typeface="Times New Roman"/>
              <a:buChar char="•"/>
            </a:pPr>
            <a:r>
              <a:rPr i="0" lang="en-IN" sz="2800" u="none" cap="none" strike="noStrike">
                <a:solidFill>
                  <a:schemeClr val="dk1"/>
                </a:solidFill>
                <a:latin typeface="Times New Roman"/>
                <a:ea typeface="Times New Roman"/>
                <a:cs typeface="Times New Roman"/>
                <a:sym typeface="Times New Roman"/>
              </a:rPr>
              <a:t>Attendance marking through the conventional method marked attendance manually on a paper had its cons. Method of manual attendance marking is time consuming .</a:t>
            </a:r>
            <a:endParaRPr i="0" sz="1800" u="none" cap="none" strike="noStrike">
              <a:solidFill>
                <a:schemeClr val="dk1"/>
              </a:solidFill>
              <a:latin typeface="Times New Roman"/>
              <a:ea typeface="Times New Roman"/>
              <a:cs typeface="Times New Roman"/>
              <a:sym typeface="Times New Roman"/>
            </a:endParaRPr>
          </a:p>
          <a:p>
            <a:pPr indent="-457200" lvl="0" marL="457200" marR="0" rtl="0" algn="l">
              <a:spcBef>
                <a:spcPts val="0"/>
              </a:spcBef>
              <a:spcAft>
                <a:spcPts val="0"/>
              </a:spcAft>
              <a:buClr>
                <a:schemeClr val="dk1"/>
              </a:buClr>
              <a:buSzPts val="2400"/>
              <a:buFont typeface="Arial"/>
              <a:buChar char="•"/>
            </a:pPr>
            <a:r>
              <a:rPr b="1" i="0" lang="en-IN" sz="2400" u="none" cap="none" strike="noStrike">
                <a:solidFill>
                  <a:schemeClr val="dk1"/>
                </a:solidFill>
                <a:latin typeface="Times New Roman"/>
                <a:ea typeface="Times New Roman"/>
                <a:cs typeface="Times New Roman"/>
                <a:sym typeface="Times New Roman"/>
              </a:rPr>
              <a:t> </a:t>
            </a:r>
            <a:r>
              <a:rPr i="0" lang="en-IN" sz="2800" u="none" cap="none" strike="noStrike">
                <a:solidFill>
                  <a:schemeClr val="dk1"/>
                </a:solidFill>
                <a:latin typeface="Times New Roman"/>
                <a:ea typeface="Times New Roman"/>
                <a:cs typeface="Times New Roman"/>
                <a:sym typeface="Times New Roman"/>
              </a:rPr>
              <a:t>Hence the requirement of a robust and low-cost system is needed, which will assist teachers in taking attendance.</a:t>
            </a:r>
            <a:endParaRPr>
              <a:latin typeface="Times New Roman"/>
              <a:ea typeface="Times New Roman"/>
              <a:cs typeface="Times New Roman"/>
              <a:sym typeface="Times New Roman"/>
            </a:endParaRPr>
          </a:p>
          <a:p>
            <a:pPr indent="-514350" lvl="0" marL="514350" marR="0" rtl="0" algn="l">
              <a:spcBef>
                <a:spcPts val="0"/>
              </a:spcBef>
              <a:spcAft>
                <a:spcPts val="0"/>
              </a:spcAft>
              <a:buClr>
                <a:schemeClr val="dk1"/>
              </a:buClr>
              <a:buSzPts val="2800"/>
              <a:buFont typeface="Arial"/>
              <a:buChar char="•"/>
            </a:pPr>
            <a:r>
              <a:rPr i="0" lang="en-IN" sz="2800" u="none" cap="none" strike="noStrike">
                <a:solidFill>
                  <a:schemeClr val="dk1"/>
                </a:solidFill>
                <a:latin typeface="Times New Roman"/>
                <a:ea typeface="Times New Roman"/>
                <a:cs typeface="Times New Roman"/>
                <a:sym typeface="Times New Roman"/>
              </a:rPr>
              <a:t> An effective attendance monitoring system will save a lot of time and energy for both parties students as well as teachers.   </a:t>
            </a:r>
            <a:r>
              <a:rPr b="0" i="0" lang="en-IN" sz="2800" u="none" cap="none" strike="noStrike">
                <a:solidFill>
                  <a:schemeClr val="dk1"/>
                </a:solidFill>
                <a:latin typeface="Arial"/>
                <a:ea typeface="Arial"/>
                <a:cs typeface="Arial"/>
                <a:sym typeface="Arial"/>
              </a:rPr>
              <a:t>                    </a:t>
            </a:r>
            <a:endParaRPr/>
          </a:p>
        </p:txBody>
      </p:sp>
    </p:spTree>
  </p:cSld>
  <p:clrMapOvr>
    <a:masterClrMapping/>
  </p:clrMapOvr>
  <p:transition spd="slow" p14:dur="1500">
    <p:split orient="ver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7" name="Shape 137"/>
        <p:cNvGrpSpPr/>
        <p:nvPr/>
      </p:nvGrpSpPr>
      <p:grpSpPr>
        <a:xfrm>
          <a:off x="0" y="0"/>
          <a:ext cx="0" cy="0"/>
          <a:chOff x="0" y="0"/>
          <a:chExt cx="0" cy="0"/>
        </a:xfrm>
      </p:grpSpPr>
      <p:sp>
        <p:nvSpPr>
          <p:cNvPr id="138" name="Google Shape;138;p5"/>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a:t>5</a:t>
            </a:r>
            <a:endParaRPr/>
          </a:p>
        </p:txBody>
      </p:sp>
      <p:sp>
        <p:nvSpPr>
          <p:cNvPr id="139" name="Google Shape;139;p5"/>
          <p:cNvSpPr txBox="1"/>
          <p:nvPr>
            <p:ph type="ctrTitle"/>
          </p:nvPr>
        </p:nvSpPr>
        <p:spPr>
          <a:xfrm>
            <a:off x="228600" y="152400"/>
            <a:ext cx="8429684" cy="1470025"/>
          </a:xfrm>
          <a:prstGeom prst="rect">
            <a:avLst/>
          </a:prstGeom>
          <a:noFill/>
          <a:ln>
            <a:noFill/>
          </a:ln>
        </p:spPr>
        <p:txBody>
          <a:bodyPr anchorCtr="0" anchor="ctr" bIns="91425" lIns="91425" spcFirstLastPara="1" rIns="91425" wrap="square" tIns="45700">
            <a:normAutofit fontScale="90000"/>
          </a:bodyPr>
          <a:lstStyle/>
          <a:p>
            <a:pPr indent="0" lvl="0" marL="0" rtl="0" algn="ctr">
              <a:spcBef>
                <a:spcPts val="0"/>
              </a:spcBef>
              <a:spcAft>
                <a:spcPts val="0"/>
              </a:spcAft>
              <a:buClr>
                <a:schemeClr val="dk1"/>
              </a:buClr>
              <a:buSzPct val="100000"/>
              <a:buFont typeface="Times New Roman"/>
              <a:buNone/>
            </a:pPr>
            <a:r>
              <a:rPr b="0" lang="en-IN" sz="6000" u="sng">
                <a:solidFill>
                  <a:schemeClr val="dk1"/>
                </a:solidFill>
                <a:latin typeface="Times New Roman"/>
                <a:ea typeface="Times New Roman"/>
                <a:cs typeface="Times New Roman"/>
                <a:sym typeface="Times New Roman"/>
              </a:rPr>
              <a:t>Project Requirements</a:t>
            </a:r>
            <a:br>
              <a:rPr b="0" lang="en-IN" sz="6000" u="sng">
                <a:solidFill>
                  <a:schemeClr val="dk1"/>
                </a:solidFill>
                <a:latin typeface="Times New Roman"/>
                <a:ea typeface="Times New Roman"/>
                <a:cs typeface="Times New Roman"/>
                <a:sym typeface="Times New Roman"/>
              </a:rPr>
            </a:br>
            <a:r>
              <a:rPr b="0" lang="en-IN" sz="6000" u="sng">
                <a:solidFill>
                  <a:schemeClr val="dk1"/>
                </a:solidFill>
                <a:latin typeface="Times New Roman"/>
                <a:ea typeface="Times New Roman"/>
                <a:cs typeface="Times New Roman"/>
                <a:sym typeface="Times New Roman"/>
              </a:rPr>
              <a:t>(Developer)</a:t>
            </a:r>
            <a:endParaRPr/>
          </a:p>
        </p:txBody>
      </p:sp>
      <p:sp>
        <p:nvSpPr>
          <p:cNvPr id="140" name="Google Shape;140;p5"/>
          <p:cNvSpPr txBox="1"/>
          <p:nvPr/>
        </p:nvSpPr>
        <p:spPr>
          <a:xfrm>
            <a:off x="571500" y="2209800"/>
            <a:ext cx="8001000" cy="5602800"/>
          </a:xfrm>
          <a:prstGeom prst="rect">
            <a:avLst/>
          </a:prstGeom>
          <a:noFill/>
          <a:ln>
            <a:noFill/>
          </a:ln>
        </p:spPr>
        <p:txBody>
          <a:bodyPr anchorCtr="0" anchor="t" bIns="45700" lIns="91425" spcFirstLastPara="1" rIns="91425" wrap="square" tIns="45700">
            <a:spAutoFit/>
          </a:bodyPr>
          <a:lstStyle/>
          <a:p>
            <a:pPr indent="-177800" lvl="0" marL="0" marR="0" rtl="0" algn="just">
              <a:spcBef>
                <a:spcPts val="0"/>
              </a:spcBef>
              <a:spcAft>
                <a:spcPts val="0"/>
              </a:spcAft>
              <a:buClr>
                <a:schemeClr val="dk1"/>
              </a:buClr>
              <a:buSzPts val="2800"/>
              <a:buFont typeface="Arial"/>
              <a:buChar char="•"/>
            </a:pPr>
            <a:r>
              <a:rPr b="0" i="0" lang="en-IN" sz="2800" u="none" cap="none" strike="noStrike">
                <a:solidFill>
                  <a:schemeClr val="dk1"/>
                </a:solidFill>
                <a:latin typeface="Times New Roman"/>
                <a:ea typeface="Times New Roman"/>
                <a:cs typeface="Times New Roman"/>
                <a:sym typeface="Times New Roman"/>
              </a:rPr>
              <a:t> </a:t>
            </a:r>
            <a:r>
              <a:rPr b="1" i="0" lang="en-IN" sz="2800" u="none" cap="none" strike="noStrike">
                <a:solidFill>
                  <a:schemeClr val="dk1"/>
                </a:solidFill>
                <a:latin typeface="Times New Roman"/>
                <a:ea typeface="Times New Roman"/>
                <a:cs typeface="Times New Roman"/>
                <a:sym typeface="Times New Roman"/>
              </a:rPr>
              <a:t>Software’s Required</a:t>
            </a:r>
            <a:r>
              <a:rPr i="0" lang="en-IN" sz="2800" u="none" cap="none" strike="noStrike">
                <a:solidFill>
                  <a:schemeClr val="dk1"/>
                </a:solidFill>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indent="0" lvl="0" marL="0" marR="0" rtl="0" algn="just">
              <a:spcBef>
                <a:spcPts val="0"/>
              </a:spcBef>
              <a:spcAft>
                <a:spcPts val="0"/>
              </a:spcAft>
              <a:buNone/>
            </a:pPr>
            <a:r>
              <a:rPr i="0" lang="en-IN" sz="2800" u="none" cap="none" strike="noStrike">
                <a:solidFill>
                  <a:schemeClr val="dk1"/>
                </a:solidFill>
                <a:latin typeface="Times New Roman"/>
                <a:ea typeface="Times New Roman"/>
                <a:cs typeface="Times New Roman"/>
                <a:sym typeface="Times New Roman"/>
              </a:rPr>
              <a:t>   </a:t>
            </a:r>
            <a:r>
              <a:rPr i="0" lang="en-IN" sz="2400" u="none" cap="none" strike="noStrike">
                <a:solidFill>
                  <a:schemeClr val="dk1"/>
                </a:solidFill>
                <a:latin typeface="Times New Roman"/>
                <a:ea typeface="Times New Roman"/>
                <a:cs typeface="Times New Roman"/>
                <a:sym typeface="Times New Roman"/>
              </a:rPr>
              <a:t> Operating System - Windows OS, Mac OS, Linux</a:t>
            </a:r>
            <a:endParaRPr>
              <a:latin typeface="Times New Roman"/>
              <a:ea typeface="Times New Roman"/>
              <a:cs typeface="Times New Roman"/>
              <a:sym typeface="Times New Roman"/>
            </a:endParaRPr>
          </a:p>
          <a:p>
            <a:pPr indent="0" lvl="0" marL="0" marR="0" rtl="0" algn="just">
              <a:spcBef>
                <a:spcPts val="0"/>
              </a:spcBef>
              <a:spcAft>
                <a:spcPts val="0"/>
              </a:spcAft>
              <a:buNone/>
            </a:pPr>
            <a:r>
              <a:rPr i="0" lang="en-IN" sz="2400" u="none" cap="none" strike="noStrike">
                <a:solidFill>
                  <a:schemeClr val="dk1"/>
                </a:solidFill>
                <a:latin typeface="Times New Roman"/>
                <a:ea typeface="Times New Roman"/>
                <a:cs typeface="Times New Roman"/>
                <a:sym typeface="Times New Roman"/>
              </a:rPr>
              <a:t>     Coding Language - Python (Version : Python 3.9.1)</a:t>
            </a:r>
            <a:endParaRPr i="0" sz="2400" u="none" cap="none" strike="noStrike">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i="0" lang="en-IN" sz="2400" u="none" cap="none" strike="noStrike">
                <a:solidFill>
                  <a:schemeClr val="dk1"/>
                </a:solidFill>
                <a:latin typeface="Times New Roman"/>
                <a:ea typeface="Times New Roman"/>
                <a:cs typeface="Times New Roman"/>
                <a:sym typeface="Times New Roman"/>
              </a:rPr>
              <a:t>     Visual Studio Code</a:t>
            </a:r>
            <a:endParaRPr>
              <a:latin typeface="Times New Roman"/>
              <a:ea typeface="Times New Roman"/>
              <a:cs typeface="Times New Roman"/>
              <a:sym typeface="Times New Roman"/>
            </a:endParaRPr>
          </a:p>
          <a:p>
            <a:pPr indent="0" lvl="0" marL="0" marR="0" rtl="0" algn="just">
              <a:spcBef>
                <a:spcPts val="0"/>
              </a:spcBef>
              <a:spcAft>
                <a:spcPts val="0"/>
              </a:spcAft>
              <a:buNone/>
            </a:pPr>
            <a:r>
              <a:rPr i="0" lang="en-IN" sz="2400" u="none" cap="none" strike="noStrike">
                <a:solidFill>
                  <a:schemeClr val="dk1"/>
                </a:solidFill>
                <a:latin typeface="Times New Roman"/>
                <a:ea typeface="Times New Roman"/>
                <a:cs typeface="Times New Roman"/>
                <a:sym typeface="Times New Roman"/>
              </a:rPr>
              <a:t>     OpenCV</a:t>
            </a:r>
            <a:endParaRPr>
              <a:latin typeface="Times New Roman"/>
              <a:ea typeface="Times New Roman"/>
              <a:cs typeface="Times New Roman"/>
              <a:sym typeface="Times New Roman"/>
            </a:endParaRPr>
          </a:p>
          <a:p>
            <a:pPr indent="0" lvl="0" marL="0" marR="0" rtl="0" algn="just">
              <a:spcBef>
                <a:spcPts val="0"/>
              </a:spcBef>
              <a:spcAft>
                <a:spcPts val="0"/>
              </a:spcAft>
              <a:buNone/>
            </a:pPr>
            <a:r>
              <a:rPr i="0" lang="en-IN" sz="2400" u="none" cap="none" strike="noStrike">
                <a:solidFill>
                  <a:schemeClr val="dk1"/>
                </a:solidFill>
                <a:latin typeface="Times New Roman"/>
                <a:ea typeface="Times New Roman"/>
                <a:cs typeface="Times New Roman"/>
                <a:sym typeface="Times New Roman"/>
              </a:rPr>
              <a:t>     MYSQL Workbench</a:t>
            </a:r>
            <a:endParaRPr>
              <a:latin typeface="Times New Roman"/>
              <a:ea typeface="Times New Roman"/>
              <a:cs typeface="Times New Roman"/>
              <a:sym typeface="Times New Roman"/>
            </a:endParaRPr>
          </a:p>
          <a:p>
            <a:pPr indent="0" lvl="0" marL="0" marR="0" rtl="0" algn="just">
              <a:spcBef>
                <a:spcPts val="0"/>
              </a:spcBef>
              <a:spcAft>
                <a:spcPts val="0"/>
              </a:spcAft>
              <a:buNone/>
            </a:pPr>
            <a:r>
              <a:rPr i="0" lang="en-IN" sz="2400" u="none" cap="none" strike="noStrike">
                <a:solidFill>
                  <a:schemeClr val="dk1"/>
                </a:solidFill>
                <a:latin typeface="Times New Roman"/>
                <a:ea typeface="Times New Roman"/>
                <a:cs typeface="Times New Roman"/>
                <a:sym typeface="Times New Roman"/>
              </a:rPr>
              <a:t>     MySQL Connector</a:t>
            </a:r>
            <a:endParaRPr>
              <a:latin typeface="Times New Roman"/>
              <a:ea typeface="Times New Roman"/>
              <a:cs typeface="Times New Roman"/>
              <a:sym typeface="Times New Roman"/>
            </a:endParaRPr>
          </a:p>
          <a:p>
            <a:pPr indent="0" lvl="0" marL="0" marR="0" rtl="0" algn="just">
              <a:spcBef>
                <a:spcPts val="0"/>
              </a:spcBef>
              <a:spcAft>
                <a:spcPts val="0"/>
              </a:spcAft>
              <a:buNone/>
            </a:pPr>
            <a:r>
              <a:t/>
            </a:r>
            <a:endParaRPr i="0" sz="1800" u="none" cap="none" strike="noStrike">
              <a:solidFill>
                <a:schemeClr val="dk1"/>
              </a:solidFill>
              <a:latin typeface="Times New Roman"/>
              <a:ea typeface="Times New Roman"/>
              <a:cs typeface="Times New Roman"/>
              <a:sym typeface="Times New Roman"/>
            </a:endParaRPr>
          </a:p>
          <a:p>
            <a:pPr indent="-177800" lvl="0" marL="0" marR="0" rtl="0" algn="just">
              <a:spcBef>
                <a:spcPts val="0"/>
              </a:spcBef>
              <a:spcAft>
                <a:spcPts val="0"/>
              </a:spcAft>
              <a:buClr>
                <a:schemeClr val="dk1"/>
              </a:buClr>
              <a:buSzPts val="2800"/>
              <a:buFont typeface="Arial"/>
              <a:buChar char="•"/>
            </a:pPr>
            <a:r>
              <a:rPr i="0" lang="en-IN" sz="2800" u="none" cap="none" strike="noStrike">
                <a:solidFill>
                  <a:schemeClr val="dk1"/>
                </a:solidFill>
                <a:latin typeface="Times New Roman"/>
                <a:ea typeface="Times New Roman"/>
                <a:cs typeface="Times New Roman"/>
                <a:sym typeface="Times New Roman"/>
              </a:rPr>
              <a:t> </a:t>
            </a:r>
            <a:r>
              <a:rPr b="1" i="0" lang="en-IN" sz="2800" u="none" cap="none" strike="noStrike">
                <a:solidFill>
                  <a:schemeClr val="dk1"/>
                </a:solidFill>
                <a:latin typeface="Times New Roman"/>
                <a:ea typeface="Times New Roman"/>
                <a:cs typeface="Times New Roman"/>
                <a:sym typeface="Times New Roman"/>
              </a:rPr>
              <a:t>Hardware Required</a:t>
            </a:r>
            <a:r>
              <a:rPr i="0" lang="en-IN" sz="2800" u="none" cap="none" strike="noStrike">
                <a:solidFill>
                  <a:schemeClr val="dk1"/>
                </a:solidFill>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indent="0" lvl="0" marL="0" marR="0" rtl="0" algn="just">
              <a:spcBef>
                <a:spcPts val="0"/>
              </a:spcBef>
              <a:spcAft>
                <a:spcPts val="0"/>
              </a:spcAft>
              <a:buNone/>
            </a:pPr>
            <a:r>
              <a:rPr i="0" lang="en-IN" sz="2800" u="none" cap="none" strike="noStrike">
                <a:solidFill>
                  <a:schemeClr val="dk1"/>
                </a:solidFill>
                <a:latin typeface="Times New Roman"/>
                <a:ea typeface="Times New Roman"/>
                <a:cs typeface="Times New Roman"/>
                <a:sym typeface="Times New Roman"/>
              </a:rPr>
              <a:t>    </a:t>
            </a:r>
            <a:r>
              <a:rPr i="0" lang="en-IN" sz="2400" u="none" cap="none" strike="noStrike">
                <a:solidFill>
                  <a:schemeClr val="dk1"/>
                </a:solidFill>
                <a:latin typeface="Times New Roman"/>
                <a:ea typeface="Times New Roman"/>
                <a:cs typeface="Times New Roman"/>
                <a:sym typeface="Times New Roman"/>
              </a:rPr>
              <a:t>Minimum RAM - 256 MB</a:t>
            </a:r>
            <a:endParaRPr i="0" sz="2400" u="none" cap="none" strike="noStrike">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i="0" lang="en-IN" sz="2400" u="none" cap="none" strike="noStrike">
                <a:solidFill>
                  <a:schemeClr val="dk1"/>
                </a:solidFill>
                <a:latin typeface="Times New Roman"/>
                <a:ea typeface="Times New Roman"/>
                <a:cs typeface="Times New Roman"/>
                <a:sym typeface="Times New Roman"/>
              </a:rPr>
              <a:t>    </a:t>
            </a:r>
            <a:r>
              <a:rPr lang="en-IN" sz="2400">
                <a:solidFill>
                  <a:schemeClr val="dk1"/>
                </a:solidFill>
                <a:latin typeface="Times New Roman"/>
                <a:ea typeface="Times New Roman"/>
                <a:cs typeface="Times New Roman"/>
                <a:sym typeface="Times New Roman"/>
              </a:rPr>
              <a:t> </a:t>
            </a:r>
            <a:r>
              <a:rPr i="0" lang="en-IN" sz="2400" u="none" cap="none" strike="noStrike">
                <a:solidFill>
                  <a:schemeClr val="dk1"/>
                </a:solidFill>
                <a:latin typeface="Times New Roman"/>
                <a:ea typeface="Times New Roman"/>
                <a:cs typeface="Times New Roman"/>
                <a:sym typeface="Times New Roman"/>
              </a:rPr>
              <a:t>Hard Disk – 40 GB </a:t>
            </a:r>
            <a:endParaRPr i="0" sz="2400" u="none" cap="none" strike="noStrike">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i="0" lang="en-IN" sz="2400" u="none" cap="none" strike="noStrike">
                <a:solidFill>
                  <a:schemeClr val="dk1"/>
                </a:solidFill>
                <a:latin typeface="Times New Roman"/>
                <a:ea typeface="Times New Roman"/>
                <a:cs typeface="Times New Roman"/>
                <a:sym typeface="Times New Roman"/>
              </a:rPr>
              <a:t>    </a:t>
            </a:r>
            <a:r>
              <a:rPr lang="en-IN" sz="2400">
                <a:solidFill>
                  <a:schemeClr val="dk1"/>
                </a:solidFill>
                <a:latin typeface="Times New Roman"/>
                <a:ea typeface="Times New Roman"/>
                <a:cs typeface="Times New Roman"/>
                <a:sym typeface="Times New Roman"/>
              </a:rPr>
              <a:t> </a:t>
            </a:r>
            <a:r>
              <a:rPr i="0" lang="en-IN" sz="2400" u="none" cap="none" strike="noStrike">
                <a:solidFill>
                  <a:schemeClr val="dk1"/>
                </a:solidFill>
                <a:latin typeface="Times New Roman"/>
                <a:ea typeface="Times New Roman"/>
                <a:cs typeface="Times New Roman"/>
                <a:sym typeface="Times New Roman"/>
              </a:rPr>
              <a:t>Web Camera</a:t>
            </a:r>
            <a:endParaRPr>
              <a:latin typeface="Times New Roman"/>
              <a:ea typeface="Times New Roman"/>
              <a:cs typeface="Times New Roman"/>
              <a:sym typeface="Times New Roman"/>
            </a:endParaRPr>
          </a:p>
          <a:p>
            <a:pPr indent="0" lvl="0" marL="0" marR="0" rtl="0" algn="just">
              <a:spcBef>
                <a:spcPts val="0"/>
              </a:spcBef>
              <a:spcAft>
                <a:spcPts val="0"/>
              </a:spcAft>
              <a:buNone/>
            </a:pPr>
            <a:r>
              <a:rPr b="0" i="0" lang="en-IN" sz="2000" u="none" cap="none" strike="noStrike">
                <a:solidFill>
                  <a:schemeClr val="dk1"/>
                </a:solidFill>
                <a:latin typeface="Times New Roman"/>
                <a:ea typeface="Times New Roman"/>
                <a:cs typeface="Times New Roman"/>
                <a:sym typeface="Times New Roman"/>
              </a:rPr>
              <a:t>    </a:t>
            </a:r>
            <a:endParaRPr/>
          </a:p>
          <a:p>
            <a:pPr indent="0" lvl="0" marL="0" marR="0" rtl="0" algn="just">
              <a:spcBef>
                <a:spcPts val="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t/>
            </a:r>
            <a:endParaRPr b="0" i="0" sz="2000" u="none" cap="none" strike="noStrike">
              <a:solidFill>
                <a:schemeClr val="dk1"/>
              </a:solidFill>
              <a:latin typeface="Times New Roman"/>
              <a:ea typeface="Times New Roman"/>
              <a:cs typeface="Times New Roman"/>
              <a:sym typeface="Times New Roman"/>
            </a:endParaRPr>
          </a:p>
        </p:txBody>
      </p:sp>
    </p:spTree>
  </p:cSld>
  <p:clrMapOvr>
    <a:masterClrMapping/>
  </p:clrMapOvr>
  <p:transition spd="slow" p14:dur="1500">
    <p:split orient="ver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4" name="Shape 144"/>
        <p:cNvGrpSpPr/>
        <p:nvPr/>
      </p:nvGrpSpPr>
      <p:grpSpPr>
        <a:xfrm>
          <a:off x="0" y="0"/>
          <a:ext cx="0" cy="0"/>
          <a:chOff x="0" y="0"/>
          <a:chExt cx="0" cy="0"/>
        </a:xfrm>
      </p:grpSpPr>
      <p:sp>
        <p:nvSpPr>
          <p:cNvPr id="145" name="Google Shape;145;p6"/>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a:t>6</a:t>
            </a:r>
            <a:endParaRPr/>
          </a:p>
        </p:txBody>
      </p:sp>
      <p:sp>
        <p:nvSpPr>
          <p:cNvPr id="146" name="Google Shape;146;p6"/>
          <p:cNvSpPr txBox="1"/>
          <p:nvPr>
            <p:ph type="ctrTitle"/>
          </p:nvPr>
        </p:nvSpPr>
        <p:spPr>
          <a:xfrm>
            <a:off x="228600" y="152400"/>
            <a:ext cx="8429684" cy="1470025"/>
          </a:xfrm>
          <a:prstGeom prst="rect">
            <a:avLst/>
          </a:prstGeom>
          <a:noFill/>
          <a:ln>
            <a:noFill/>
          </a:ln>
        </p:spPr>
        <p:txBody>
          <a:bodyPr anchorCtr="0" anchor="ctr" bIns="91425" lIns="91425" spcFirstLastPara="1" rIns="91425" wrap="square" tIns="45700">
            <a:normAutofit fontScale="90000"/>
          </a:bodyPr>
          <a:lstStyle/>
          <a:p>
            <a:pPr indent="0" lvl="0" marL="0" rtl="0" algn="ctr">
              <a:spcBef>
                <a:spcPts val="0"/>
              </a:spcBef>
              <a:spcAft>
                <a:spcPts val="0"/>
              </a:spcAft>
              <a:buClr>
                <a:schemeClr val="dk1"/>
              </a:buClr>
              <a:buSzPct val="100000"/>
              <a:buFont typeface="Times New Roman"/>
              <a:buNone/>
            </a:pPr>
            <a:r>
              <a:rPr b="0" lang="en-IN" sz="6000" u="sng">
                <a:solidFill>
                  <a:schemeClr val="dk1"/>
                </a:solidFill>
                <a:latin typeface="Times New Roman"/>
                <a:ea typeface="Times New Roman"/>
                <a:cs typeface="Times New Roman"/>
                <a:sym typeface="Times New Roman"/>
              </a:rPr>
              <a:t>Project Requirements</a:t>
            </a:r>
            <a:br>
              <a:rPr b="0" lang="en-IN" sz="6000" u="sng">
                <a:solidFill>
                  <a:schemeClr val="dk1"/>
                </a:solidFill>
                <a:latin typeface="Times New Roman"/>
                <a:ea typeface="Times New Roman"/>
                <a:cs typeface="Times New Roman"/>
                <a:sym typeface="Times New Roman"/>
              </a:rPr>
            </a:br>
            <a:r>
              <a:rPr b="0" lang="en-IN" sz="6000" u="sng">
                <a:solidFill>
                  <a:schemeClr val="dk1"/>
                </a:solidFill>
                <a:latin typeface="Times New Roman"/>
                <a:ea typeface="Times New Roman"/>
                <a:cs typeface="Times New Roman"/>
                <a:sym typeface="Times New Roman"/>
              </a:rPr>
              <a:t>(End User)</a:t>
            </a:r>
            <a:endParaRPr/>
          </a:p>
        </p:txBody>
      </p:sp>
      <p:sp>
        <p:nvSpPr>
          <p:cNvPr id="147" name="Google Shape;147;p6"/>
          <p:cNvSpPr txBox="1"/>
          <p:nvPr/>
        </p:nvSpPr>
        <p:spPr>
          <a:xfrm>
            <a:off x="609600" y="2057400"/>
            <a:ext cx="8001000" cy="3417000"/>
          </a:xfrm>
          <a:prstGeom prst="rect">
            <a:avLst/>
          </a:prstGeom>
          <a:noFill/>
          <a:ln>
            <a:noFill/>
          </a:ln>
        </p:spPr>
        <p:txBody>
          <a:bodyPr anchorCtr="0" anchor="t" bIns="45700" lIns="91425" spcFirstLastPara="1" rIns="91425" wrap="square" tIns="45700">
            <a:spAutoFit/>
          </a:bodyPr>
          <a:lstStyle/>
          <a:p>
            <a:pPr indent="-203200" lvl="0" marL="0" marR="0" rtl="0" algn="just">
              <a:spcBef>
                <a:spcPts val="0"/>
              </a:spcBef>
              <a:spcAft>
                <a:spcPts val="0"/>
              </a:spcAft>
              <a:buClr>
                <a:schemeClr val="dk1"/>
              </a:buClr>
              <a:buSzPts val="3200"/>
              <a:buFont typeface="Arial"/>
              <a:buChar char="•"/>
            </a:pPr>
            <a:r>
              <a:rPr b="0" i="0" lang="en-IN" sz="3200" u="none" cap="none" strike="noStrike">
                <a:solidFill>
                  <a:schemeClr val="dk1"/>
                </a:solidFill>
                <a:latin typeface="Times New Roman"/>
                <a:ea typeface="Times New Roman"/>
                <a:cs typeface="Times New Roman"/>
                <a:sym typeface="Times New Roman"/>
              </a:rPr>
              <a:t> </a:t>
            </a:r>
            <a:r>
              <a:rPr b="1" i="0" lang="en-IN" sz="3200" u="none" cap="none" strike="noStrike">
                <a:solidFill>
                  <a:schemeClr val="dk1"/>
                </a:solidFill>
                <a:latin typeface="Times New Roman"/>
                <a:ea typeface="Times New Roman"/>
                <a:cs typeface="Times New Roman"/>
                <a:sym typeface="Times New Roman"/>
              </a:rPr>
              <a:t>Hardware Required</a:t>
            </a:r>
            <a:r>
              <a:rPr i="0" lang="en-IN" sz="3200" u="none" cap="none" strike="noStrike">
                <a:solidFill>
                  <a:schemeClr val="dk1"/>
                </a:solidFill>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indent="0" lvl="0" marL="0" marR="0" rtl="0" algn="just">
              <a:spcBef>
                <a:spcPts val="0"/>
              </a:spcBef>
              <a:spcAft>
                <a:spcPts val="0"/>
              </a:spcAft>
              <a:buNone/>
            </a:pPr>
            <a:r>
              <a:rPr i="0" lang="en-IN" sz="3200" u="none" cap="none" strike="noStrike">
                <a:solidFill>
                  <a:schemeClr val="dk1"/>
                </a:solidFill>
                <a:latin typeface="Times New Roman"/>
                <a:ea typeface="Times New Roman"/>
                <a:cs typeface="Times New Roman"/>
                <a:sym typeface="Times New Roman"/>
              </a:rPr>
              <a:t>         Minimum RAM - 256 MB</a:t>
            </a:r>
            <a:endParaRPr>
              <a:latin typeface="Times New Roman"/>
              <a:ea typeface="Times New Roman"/>
              <a:cs typeface="Times New Roman"/>
              <a:sym typeface="Times New Roman"/>
            </a:endParaRPr>
          </a:p>
          <a:p>
            <a:pPr indent="0" lvl="0" marL="0" marR="0" rtl="0" algn="just">
              <a:spcBef>
                <a:spcPts val="0"/>
              </a:spcBef>
              <a:spcAft>
                <a:spcPts val="0"/>
              </a:spcAft>
              <a:buNone/>
            </a:pPr>
            <a:r>
              <a:rPr i="0" lang="en-IN" sz="3200" u="none" cap="none" strike="noStrike">
                <a:solidFill>
                  <a:schemeClr val="dk1"/>
                </a:solidFill>
                <a:latin typeface="Times New Roman"/>
                <a:ea typeface="Times New Roman"/>
                <a:cs typeface="Times New Roman"/>
                <a:sym typeface="Times New Roman"/>
              </a:rPr>
              <a:t>         Hard Disk – 40 GB </a:t>
            </a:r>
            <a:endParaRPr i="0" sz="3200" u="none" cap="none" strike="noStrike">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i="0" lang="en-IN" sz="3200" u="none" cap="none" strike="noStrike">
                <a:solidFill>
                  <a:schemeClr val="dk1"/>
                </a:solidFill>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457200" lvl="0" marL="457200" marR="0" rtl="0" algn="just">
              <a:spcBef>
                <a:spcPts val="0"/>
              </a:spcBef>
              <a:spcAft>
                <a:spcPts val="0"/>
              </a:spcAft>
              <a:buClr>
                <a:schemeClr val="dk1"/>
              </a:buClr>
              <a:buSzPts val="3200"/>
              <a:buFont typeface="Arial"/>
              <a:buChar char="•"/>
            </a:pPr>
            <a:r>
              <a:rPr b="1" i="0" lang="en-IN" sz="3200" u="none" cap="none" strike="noStrike">
                <a:solidFill>
                  <a:schemeClr val="dk1"/>
                </a:solidFill>
                <a:latin typeface="Times New Roman"/>
                <a:ea typeface="Times New Roman"/>
                <a:cs typeface="Times New Roman"/>
                <a:sym typeface="Times New Roman"/>
              </a:rPr>
              <a:t>Software Required</a:t>
            </a:r>
            <a:r>
              <a:rPr i="0" lang="en-IN" sz="3200" u="none" cap="none" strike="noStrike">
                <a:solidFill>
                  <a:schemeClr val="dk1"/>
                </a:solidFill>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0" lvl="0" marL="0" marR="0" rtl="0" algn="just">
              <a:spcBef>
                <a:spcPts val="0"/>
              </a:spcBef>
              <a:spcAft>
                <a:spcPts val="0"/>
              </a:spcAft>
              <a:buNone/>
            </a:pPr>
            <a:r>
              <a:rPr i="0" lang="en-IN" sz="3200" u="none" cap="none" strike="noStrike">
                <a:solidFill>
                  <a:schemeClr val="dk1"/>
                </a:solidFill>
                <a:latin typeface="Times New Roman"/>
                <a:ea typeface="Times New Roman"/>
                <a:cs typeface="Times New Roman"/>
                <a:sym typeface="Times New Roman"/>
              </a:rPr>
              <a:t>    Windows OS, Linux, Mac OS</a:t>
            </a:r>
            <a:endParaRPr i="0" sz="1800" u="none" cap="none" strike="noStrike">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Clr>
                <a:schemeClr val="dk1"/>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transition spd="slow" p14:dur="1500">
    <p:split orient="ver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1" name="Shape 151"/>
        <p:cNvGrpSpPr/>
        <p:nvPr/>
      </p:nvGrpSpPr>
      <p:grpSpPr>
        <a:xfrm>
          <a:off x="0" y="0"/>
          <a:ext cx="0" cy="0"/>
          <a:chOff x="0" y="0"/>
          <a:chExt cx="0" cy="0"/>
        </a:xfrm>
      </p:grpSpPr>
      <p:sp>
        <p:nvSpPr>
          <p:cNvPr id="152" name="Google Shape;152;p7"/>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a:t>7</a:t>
            </a:r>
            <a:endParaRPr/>
          </a:p>
        </p:txBody>
      </p:sp>
      <p:sp>
        <p:nvSpPr>
          <p:cNvPr id="153" name="Google Shape;153;p7"/>
          <p:cNvSpPr txBox="1"/>
          <p:nvPr>
            <p:ph type="ctrTitle"/>
          </p:nvPr>
        </p:nvSpPr>
        <p:spPr>
          <a:xfrm>
            <a:off x="914400" y="76200"/>
            <a:ext cx="7772400" cy="1600200"/>
          </a:xfrm>
          <a:prstGeom prst="rect">
            <a:avLst/>
          </a:prstGeom>
          <a:noFill/>
          <a:ln>
            <a:noFill/>
          </a:ln>
        </p:spPr>
        <p:txBody>
          <a:bodyPr anchorCtr="0" anchor="ctr" bIns="91425" lIns="91425" spcFirstLastPara="1" rIns="91425" wrap="square" tIns="45700">
            <a:noAutofit/>
          </a:bodyPr>
          <a:lstStyle/>
          <a:p>
            <a:pPr indent="0" lvl="0" marL="0" rtl="0" algn="ctr">
              <a:spcBef>
                <a:spcPts val="0"/>
              </a:spcBef>
              <a:spcAft>
                <a:spcPts val="0"/>
              </a:spcAft>
              <a:buClr>
                <a:schemeClr val="dk1"/>
              </a:buClr>
              <a:buSzPts val="6000"/>
              <a:buFont typeface="Times New Roman"/>
              <a:buNone/>
            </a:pPr>
            <a:r>
              <a:rPr b="0" lang="en-IN" sz="6000" u="sng">
                <a:solidFill>
                  <a:schemeClr val="dk1"/>
                </a:solidFill>
                <a:latin typeface="Times New Roman"/>
                <a:ea typeface="Times New Roman"/>
                <a:cs typeface="Times New Roman"/>
                <a:sym typeface="Times New Roman"/>
              </a:rPr>
              <a:t>Front End Details</a:t>
            </a:r>
            <a:endParaRPr/>
          </a:p>
        </p:txBody>
      </p:sp>
      <p:sp>
        <p:nvSpPr>
          <p:cNvPr id="154" name="Google Shape;154;p7"/>
          <p:cNvSpPr txBox="1"/>
          <p:nvPr/>
        </p:nvSpPr>
        <p:spPr>
          <a:xfrm>
            <a:off x="533400" y="1752600"/>
            <a:ext cx="8077200" cy="50796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i="0" lang="en-IN" sz="3600" u="none" cap="none" strike="noStrike">
                <a:solidFill>
                  <a:schemeClr val="dk1"/>
                </a:solidFill>
                <a:latin typeface="Times New Roman"/>
                <a:ea typeface="Times New Roman"/>
                <a:cs typeface="Times New Roman"/>
                <a:sym typeface="Times New Roman"/>
              </a:rPr>
              <a:t>The Project will contain the following section in its user interface:</a:t>
            </a:r>
            <a:endParaRPr>
              <a:latin typeface="Times New Roman"/>
              <a:ea typeface="Times New Roman"/>
              <a:cs typeface="Times New Roman"/>
              <a:sym typeface="Times New Roman"/>
            </a:endParaRPr>
          </a:p>
          <a:p>
            <a:pPr indent="0" lvl="0" marL="0" marR="0" rtl="0" algn="just">
              <a:spcBef>
                <a:spcPts val="0"/>
              </a:spcBef>
              <a:spcAft>
                <a:spcPts val="0"/>
              </a:spcAft>
              <a:buNone/>
            </a:pPr>
            <a:r>
              <a:t/>
            </a:r>
            <a:endParaRPr i="0" sz="3600" u="none" cap="none" strike="noStrike">
              <a:solidFill>
                <a:schemeClr val="dk1"/>
              </a:solidFill>
              <a:latin typeface="Times New Roman"/>
              <a:ea typeface="Times New Roman"/>
              <a:cs typeface="Times New Roman"/>
              <a:sym typeface="Times New Roman"/>
            </a:endParaRPr>
          </a:p>
          <a:p>
            <a:pPr indent="-571500" lvl="0" marL="571500" marR="0" rtl="0" algn="just">
              <a:spcBef>
                <a:spcPts val="0"/>
              </a:spcBef>
              <a:spcAft>
                <a:spcPts val="0"/>
              </a:spcAft>
              <a:buClr>
                <a:schemeClr val="dk1"/>
              </a:buClr>
              <a:buSzPts val="3600"/>
              <a:buFont typeface="Times New Roman"/>
              <a:buChar char="•"/>
            </a:pPr>
            <a:r>
              <a:rPr i="0" lang="en-IN" sz="3600" u="none" cap="none" strike="noStrike">
                <a:solidFill>
                  <a:schemeClr val="dk1"/>
                </a:solidFill>
                <a:latin typeface="Times New Roman"/>
                <a:ea typeface="Times New Roman"/>
                <a:cs typeface="Times New Roman"/>
                <a:sym typeface="Times New Roman"/>
              </a:rPr>
              <a:t>Student Details</a:t>
            </a:r>
            <a:endParaRPr>
              <a:latin typeface="Times New Roman"/>
              <a:ea typeface="Times New Roman"/>
              <a:cs typeface="Times New Roman"/>
              <a:sym typeface="Times New Roman"/>
            </a:endParaRPr>
          </a:p>
          <a:p>
            <a:pPr indent="-571500" lvl="0" marL="571500" marR="0" rtl="0" algn="just">
              <a:spcBef>
                <a:spcPts val="0"/>
              </a:spcBef>
              <a:spcAft>
                <a:spcPts val="0"/>
              </a:spcAft>
              <a:buClr>
                <a:schemeClr val="dk1"/>
              </a:buClr>
              <a:buSzPts val="3600"/>
              <a:buFont typeface="Times New Roman"/>
              <a:buChar char="•"/>
            </a:pPr>
            <a:r>
              <a:rPr i="0" lang="en-IN" sz="3600" u="none" cap="none" strike="noStrike">
                <a:solidFill>
                  <a:schemeClr val="dk1"/>
                </a:solidFill>
                <a:latin typeface="Times New Roman"/>
                <a:ea typeface="Times New Roman"/>
                <a:cs typeface="Times New Roman"/>
                <a:sym typeface="Times New Roman"/>
              </a:rPr>
              <a:t>Face Detector</a:t>
            </a:r>
            <a:endParaRPr>
              <a:latin typeface="Times New Roman"/>
              <a:ea typeface="Times New Roman"/>
              <a:cs typeface="Times New Roman"/>
              <a:sym typeface="Times New Roman"/>
            </a:endParaRPr>
          </a:p>
          <a:p>
            <a:pPr indent="-571500" lvl="0" marL="571500" marR="0" rtl="0" algn="just">
              <a:spcBef>
                <a:spcPts val="0"/>
              </a:spcBef>
              <a:spcAft>
                <a:spcPts val="0"/>
              </a:spcAft>
              <a:buClr>
                <a:schemeClr val="dk1"/>
              </a:buClr>
              <a:buSzPts val="3600"/>
              <a:buFont typeface="Times New Roman"/>
              <a:buChar char="•"/>
            </a:pPr>
            <a:r>
              <a:rPr i="0" lang="en-IN" sz="3600" u="none" cap="none" strike="noStrike">
                <a:solidFill>
                  <a:schemeClr val="dk1"/>
                </a:solidFill>
                <a:latin typeface="Times New Roman"/>
                <a:ea typeface="Times New Roman"/>
                <a:cs typeface="Times New Roman"/>
                <a:sym typeface="Times New Roman"/>
              </a:rPr>
              <a:t>Attendance Details</a:t>
            </a:r>
            <a:endParaRPr>
              <a:latin typeface="Times New Roman"/>
              <a:ea typeface="Times New Roman"/>
              <a:cs typeface="Times New Roman"/>
              <a:sym typeface="Times New Roman"/>
            </a:endParaRPr>
          </a:p>
          <a:p>
            <a:pPr indent="-571500" lvl="0" marL="571500" marR="0" rtl="0" algn="just">
              <a:spcBef>
                <a:spcPts val="0"/>
              </a:spcBef>
              <a:spcAft>
                <a:spcPts val="0"/>
              </a:spcAft>
              <a:buClr>
                <a:schemeClr val="dk1"/>
              </a:buClr>
              <a:buSzPts val="3600"/>
              <a:buFont typeface="Times New Roman"/>
              <a:buChar char="•"/>
            </a:pPr>
            <a:r>
              <a:rPr i="0" lang="en-IN" sz="3600" u="none" cap="none" strike="noStrike">
                <a:solidFill>
                  <a:schemeClr val="dk1"/>
                </a:solidFill>
                <a:latin typeface="Times New Roman"/>
                <a:ea typeface="Times New Roman"/>
                <a:cs typeface="Times New Roman"/>
                <a:sym typeface="Times New Roman"/>
              </a:rPr>
              <a:t>Train Data</a:t>
            </a:r>
            <a:endParaRPr>
              <a:latin typeface="Times New Roman"/>
              <a:ea typeface="Times New Roman"/>
              <a:cs typeface="Times New Roman"/>
              <a:sym typeface="Times New Roman"/>
            </a:endParaRPr>
          </a:p>
          <a:p>
            <a:pPr indent="-571500" lvl="0" marL="571500" marR="0" rtl="0" algn="just">
              <a:spcBef>
                <a:spcPts val="0"/>
              </a:spcBef>
              <a:spcAft>
                <a:spcPts val="0"/>
              </a:spcAft>
              <a:buClr>
                <a:schemeClr val="dk1"/>
              </a:buClr>
              <a:buSzPts val="3600"/>
              <a:buFont typeface="Times New Roman"/>
              <a:buChar char="•"/>
            </a:pPr>
            <a:r>
              <a:rPr i="0" lang="en-IN" sz="3600" u="none" cap="none" strike="noStrike">
                <a:solidFill>
                  <a:schemeClr val="dk1"/>
                </a:solidFill>
                <a:latin typeface="Times New Roman"/>
                <a:ea typeface="Times New Roman"/>
                <a:cs typeface="Times New Roman"/>
                <a:sym typeface="Times New Roman"/>
              </a:rPr>
              <a:t>Photos</a:t>
            </a:r>
            <a:endParaRPr>
              <a:latin typeface="Times New Roman"/>
              <a:ea typeface="Times New Roman"/>
              <a:cs typeface="Times New Roman"/>
              <a:sym typeface="Times New Roman"/>
            </a:endParaRPr>
          </a:p>
          <a:p>
            <a:pPr indent="-571500" lvl="0" marL="571500" marR="0" rtl="0" algn="just">
              <a:spcBef>
                <a:spcPts val="0"/>
              </a:spcBef>
              <a:spcAft>
                <a:spcPts val="0"/>
              </a:spcAft>
              <a:buClr>
                <a:schemeClr val="dk1"/>
              </a:buClr>
              <a:buSzPts val="3600"/>
              <a:buFont typeface="Times New Roman"/>
              <a:buChar char="•"/>
            </a:pPr>
            <a:r>
              <a:rPr i="0" lang="en-IN" sz="3600" u="none" cap="none" strike="noStrike">
                <a:solidFill>
                  <a:schemeClr val="dk1"/>
                </a:solidFill>
                <a:latin typeface="Times New Roman"/>
                <a:ea typeface="Times New Roman"/>
                <a:cs typeface="Times New Roman"/>
                <a:sym typeface="Times New Roman"/>
              </a:rPr>
              <a:t>Exit</a:t>
            </a:r>
            <a:endParaRPr>
              <a:latin typeface="Times New Roman"/>
              <a:ea typeface="Times New Roman"/>
              <a:cs typeface="Times New Roman"/>
              <a:sym typeface="Times New Roman"/>
            </a:endParaRPr>
          </a:p>
        </p:txBody>
      </p:sp>
    </p:spTree>
  </p:cSld>
  <p:clrMapOvr>
    <a:masterClrMapping/>
  </p:clrMapOvr>
  <p:transition spd="slow" p14:dur="1500">
    <p:split orient="ver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8" name="Shape 158"/>
        <p:cNvGrpSpPr/>
        <p:nvPr/>
      </p:nvGrpSpPr>
      <p:grpSpPr>
        <a:xfrm>
          <a:off x="0" y="0"/>
          <a:ext cx="0" cy="0"/>
          <a:chOff x="0" y="0"/>
          <a:chExt cx="0" cy="0"/>
        </a:xfrm>
      </p:grpSpPr>
      <p:sp>
        <p:nvSpPr>
          <p:cNvPr id="159" name="Google Shape;159;p8"/>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a:t>8</a:t>
            </a:r>
            <a:endParaRPr/>
          </a:p>
        </p:txBody>
      </p:sp>
      <p:sp>
        <p:nvSpPr>
          <p:cNvPr id="160" name="Google Shape;160;p8"/>
          <p:cNvSpPr txBox="1"/>
          <p:nvPr>
            <p:ph type="ctrTitle"/>
          </p:nvPr>
        </p:nvSpPr>
        <p:spPr>
          <a:xfrm>
            <a:off x="914400" y="76200"/>
            <a:ext cx="7772400" cy="1600200"/>
          </a:xfrm>
          <a:prstGeom prst="rect">
            <a:avLst/>
          </a:prstGeom>
          <a:noFill/>
          <a:ln>
            <a:noFill/>
          </a:ln>
        </p:spPr>
        <p:txBody>
          <a:bodyPr anchorCtr="0" anchor="ctr" bIns="91425" lIns="91425" spcFirstLastPara="1" rIns="91425" wrap="square" tIns="45700">
            <a:noAutofit/>
          </a:bodyPr>
          <a:lstStyle/>
          <a:p>
            <a:pPr indent="0" lvl="0" marL="0" rtl="0" algn="ctr">
              <a:spcBef>
                <a:spcPts val="0"/>
              </a:spcBef>
              <a:spcAft>
                <a:spcPts val="0"/>
              </a:spcAft>
              <a:buClr>
                <a:schemeClr val="dk1"/>
              </a:buClr>
              <a:buSzPts val="6000"/>
              <a:buFont typeface="Times New Roman"/>
              <a:buNone/>
            </a:pPr>
            <a:r>
              <a:rPr lang="en-IN" sz="6000" u="sng">
                <a:solidFill>
                  <a:schemeClr val="dk1"/>
                </a:solidFill>
                <a:latin typeface="Times New Roman"/>
                <a:ea typeface="Times New Roman"/>
                <a:cs typeface="Times New Roman"/>
                <a:sym typeface="Times New Roman"/>
              </a:rPr>
              <a:t>Back</a:t>
            </a:r>
            <a:r>
              <a:rPr b="0" lang="en-IN" sz="6000" u="sng">
                <a:solidFill>
                  <a:schemeClr val="dk1"/>
                </a:solidFill>
                <a:latin typeface="Times New Roman"/>
                <a:ea typeface="Times New Roman"/>
                <a:cs typeface="Times New Roman"/>
                <a:sym typeface="Times New Roman"/>
              </a:rPr>
              <a:t> End Details</a:t>
            </a:r>
            <a:endParaRPr/>
          </a:p>
        </p:txBody>
      </p:sp>
      <p:sp>
        <p:nvSpPr>
          <p:cNvPr id="161" name="Google Shape;161;p8"/>
          <p:cNvSpPr txBox="1"/>
          <p:nvPr/>
        </p:nvSpPr>
        <p:spPr>
          <a:xfrm>
            <a:off x="381000" y="1612642"/>
            <a:ext cx="8305800" cy="47100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i="0" lang="en-IN" sz="3000" u="none" cap="none" strike="noStrike">
                <a:solidFill>
                  <a:schemeClr val="dk1"/>
                </a:solidFill>
                <a:latin typeface="Times New Roman"/>
                <a:ea typeface="Times New Roman"/>
                <a:cs typeface="Times New Roman"/>
                <a:sym typeface="Times New Roman"/>
              </a:rPr>
              <a:t>Database is the collection of face images and extracted features in this project. It also includes names of students and roll number for each student.</a:t>
            </a:r>
            <a:endParaRPr sz="1200">
              <a:latin typeface="Times New Roman"/>
              <a:ea typeface="Times New Roman"/>
              <a:cs typeface="Times New Roman"/>
              <a:sym typeface="Times New Roman"/>
            </a:endParaRPr>
          </a:p>
          <a:p>
            <a:pPr indent="0" lvl="0" marL="0" marR="0" rtl="0" algn="just">
              <a:spcBef>
                <a:spcPts val="0"/>
              </a:spcBef>
              <a:spcAft>
                <a:spcPts val="0"/>
              </a:spcAft>
              <a:buNone/>
            </a:pPr>
            <a:r>
              <a:rPr lang="en-IN" sz="3000">
                <a:solidFill>
                  <a:schemeClr val="dk1"/>
                </a:solidFill>
                <a:latin typeface="Times New Roman"/>
                <a:ea typeface="Times New Roman"/>
                <a:cs typeface="Times New Roman"/>
                <a:sym typeface="Times New Roman"/>
              </a:rPr>
              <a:t>   We have to take images of student at different times and with variations in facial expressions for face recognition. These images will be stored in our database.  In face recognition, the face images detected will be compared with database consisting of images of students in class, and attendance will be recorded accordingly.</a:t>
            </a:r>
            <a:endParaRPr sz="1200">
              <a:latin typeface="Times New Roman"/>
              <a:ea typeface="Times New Roman"/>
              <a:cs typeface="Times New Roman"/>
              <a:sym typeface="Times New Roman"/>
            </a:endParaRPr>
          </a:p>
        </p:txBody>
      </p:sp>
    </p:spTree>
  </p:cSld>
  <p:clrMapOvr>
    <a:masterClrMapping/>
  </p:clrMapOvr>
  <p:transition spd="slow" p14:dur="1500">
    <p:split orient="ver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9"/>
          <p:cNvSpPr txBox="1"/>
          <p:nvPr>
            <p:ph type="title"/>
          </p:nvPr>
        </p:nvSpPr>
        <p:spPr>
          <a:xfrm>
            <a:off x="914400" y="274638"/>
            <a:ext cx="7772400" cy="1143000"/>
          </a:xfrm>
          <a:prstGeom prst="rect">
            <a:avLst/>
          </a:prstGeom>
          <a:noFill/>
          <a:ln>
            <a:noFill/>
          </a:ln>
        </p:spPr>
        <p:txBody>
          <a:bodyPr anchorCtr="0" anchor="b" bIns="91425" lIns="91425" spcFirstLastPara="1" rIns="91425" wrap="square" tIns="45700">
            <a:normAutofit/>
          </a:bodyPr>
          <a:lstStyle/>
          <a:p>
            <a:pPr indent="0" lvl="0" marL="0" rtl="0" algn="l">
              <a:spcBef>
                <a:spcPts val="0"/>
              </a:spcBef>
              <a:spcAft>
                <a:spcPts val="0"/>
              </a:spcAft>
              <a:buClr>
                <a:schemeClr val="dk1"/>
              </a:buClr>
              <a:buSzPts val="4000"/>
              <a:buFont typeface="Libre Franklin"/>
              <a:buNone/>
            </a:pPr>
            <a:r>
              <a:rPr lang="en-IN">
                <a:solidFill>
                  <a:schemeClr val="dk1"/>
                </a:solidFill>
              </a:rPr>
              <a:t>           </a:t>
            </a:r>
            <a:r>
              <a:rPr lang="en-IN" sz="4700" u="sng">
                <a:solidFill>
                  <a:schemeClr val="dk1"/>
                </a:solidFill>
              </a:rPr>
              <a:t>Back End Details</a:t>
            </a:r>
            <a:endParaRPr sz="4700"/>
          </a:p>
        </p:txBody>
      </p:sp>
      <p:sp>
        <p:nvSpPr>
          <p:cNvPr id="167" name="Google Shape;167;p9"/>
          <p:cNvSpPr txBox="1"/>
          <p:nvPr>
            <p:ph idx="11" type="ftr"/>
          </p:nvPr>
        </p:nvSpPr>
        <p:spPr>
          <a:xfrm>
            <a:off x="914400" y="6172200"/>
            <a:ext cx="3962400" cy="45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9</a:t>
            </a:r>
            <a:endParaRPr/>
          </a:p>
        </p:txBody>
      </p:sp>
      <p:sp>
        <p:nvSpPr>
          <p:cNvPr id="168" name="Google Shape;168;p9"/>
          <p:cNvSpPr txBox="1"/>
          <p:nvPr>
            <p:ph idx="1" type="body"/>
          </p:nvPr>
        </p:nvSpPr>
        <p:spPr>
          <a:xfrm>
            <a:off x="483075" y="1661900"/>
            <a:ext cx="8203800" cy="4510200"/>
          </a:xfrm>
          <a:prstGeom prst="rect">
            <a:avLst/>
          </a:prstGeom>
          <a:solidFill>
            <a:schemeClr val="lt1"/>
          </a:solidFill>
          <a:ln>
            <a:noFill/>
          </a:ln>
        </p:spPr>
        <p:txBody>
          <a:bodyPr anchorCtr="0" anchor="t" bIns="45700" lIns="91425" spcFirstLastPara="1" rIns="91425" wrap="square" tIns="45700">
            <a:normAutofit fontScale="85000" lnSpcReduction="20000"/>
          </a:bodyPr>
          <a:lstStyle/>
          <a:p>
            <a:pPr indent="0" lvl="0" marL="0" rtl="0" algn="l">
              <a:spcBef>
                <a:spcPts val="0"/>
              </a:spcBef>
              <a:spcAft>
                <a:spcPts val="0"/>
              </a:spcAft>
              <a:buSzPct val="85000"/>
              <a:buNone/>
            </a:pPr>
            <a:r>
              <a:rPr lang="en-IN">
                <a:latin typeface="Times New Roman"/>
                <a:ea typeface="Times New Roman"/>
                <a:cs typeface="Times New Roman"/>
                <a:sym typeface="Times New Roman"/>
              </a:rPr>
              <a:t>We are using MYSQL for storing our database details. The database will contain following Table:</a:t>
            </a:r>
            <a:endParaRPr>
              <a:latin typeface="Times New Roman"/>
              <a:ea typeface="Times New Roman"/>
              <a:cs typeface="Times New Roman"/>
              <a:sym typeface="Times New Roman"/>
            </a:endParaRPr>
          </a:p>
          <a:p>
            <a:pPr indent="-514350" lvl="0" marL="514350" rtl="0" algn="l">
              <a:spcBef>
                <a:spcPts val="580"/>
              </a:spcBef>
              <a:spcAft>
                <a:spcPts val="0"/>
              </a:spcAft>
              <a:buSzPct val="85000"/>
              <a:buFont typeface="Times New Roman"/>
              <a:buAutoNum type="arabicPeriod"/>
            </a:pPr>
            <a:r>
              <a:rPr lang="en-IN">
                <a:latin typeface="Times New Roman"/>
                <a:ea typeface="Times New Roman"/>
                <a:cs typeface="Times New Roman"/>
                <a:sym typeface="Times New Roman"/>
              </a:rPr>
              <a:t>       Student Id</a:t>
            </a:r>
            <a:endParaRPr>
              <a:latin typeface="Times New Roman"/>
              <a:ea typeface="Times New Roman"/>
              <a:cs typeface="Times New Roman"/>
              <a:sym typeface="Times New Roman"/>
            </a:endParaRPr>
          </a:p>
          <a:p>
            <a:pPr indent="-514350" lvl="0" marL="514350" rtl="0" algn="l">
              <a:spcBef>
                <a:spcPts val="580"/>
              </a:spcBef>
              <a:spcAft>
                <a:spcPts val="0"/>
              </a:spcAft>
              <a:buSzPct val="85000"/>
              <a:buFont typeface="Times New Roman"/>
              <a:buAutoNum type="arabicPeriod"/>
            </a:pPr>
            <a:r>
              <a:rPr lang="en-IN">
                <a:latin typeface="Times New Roman"/>
                <a:ea typeface="Times New Roman"/>
                <a:cs typeface="Times New Roman"/>
                <a:sym typeface="Times New Roman"/>
              </a:rPr>
              <a:t>       Roll No.</a:t>
            </a:r>
            <a:endParaRPr>
              <a:latin typeface="Times New Roman"/>
              <a:ea typeface="Times New Roman"/>
              <a:cs typeface="Times New Roman"/>
              <a:sym typeface="Times New Roman"/>
            </a:endParaRPr>
          </a:p>
          <a:p>
            <a:pPr indent="-514350" lvl="0" marL="514350" rtl="0" algn="l">
              <a:spcBef>
                <a:spcPts val="580"/>
              </a:spcBef>
              <a:spcAft>
                <a:spcPts val="0"/>
              </a:spcAft>
              <a:buSzPct val="85000"/>
              <a:buFont typeface="Times New Roman"/>
              <a:buAutoNum type="arabicPeriod"/>
            </a:pPr>
            <a:r>
              <a:rPr lang="en-IN">
                <a:latin typeface="Times New Roman"/>
                <a:ea typeface="Times New Roman"/>
                <a:cs typeface="Times New Roman"/>
                <a:sym typeface="Times New Roman"/>
              </a:rPr>
              <a:t>       Student Name</a:t>
            </a:r>
            <a:endParaRPr>
              <a:latin typeface="Times New Roman"/>
              <a:ea typeface="Times New Roman"/>
              <a:cs typeface="Times New Roman"/>
              <a:sym typeface="Times New Roman"/>
            </a:endParaRPr>
          </a:p>
          <a:p>
            <a:pPr indent="-514350" lvl="0" marL="514350" rtl="0" algn="l">
              <a:spcBef>
                <a:spcPts val="580"/>
              </a:spcBef>
              <a:spcAft>
                <a:spcPts val="0"/>
              </a:spcAft>
              <a:buSzPct val="85000"/>
              <a:buFont typeface="Times New Roman"/>
              <a:buAutoNum type="arabicPeriod"/>
            </a:pPr>
            <a:r>
              <a:rPr lang="en-IN">
                <a:latin typeface="Times New Roman"/>
                <a:ea typeface="Times New Roman"/>
                <a:cs typeface="Times New Roman"/>
                <a:sym typeface="Times New Roman"/>
              </a:rPr>
              <a:t>       Session Year</a:t>
            </a:r>
            <a:endParaRPr>
              <a:latin typeface="Times New Roman"/>
              <a:ea typeface="Times New Roman"/>
              <a:cs typeface="Times New Roman"/>
              <a:sym typeface="Times New Roman"/>
            </a:endParaRPr>
          </a:p>
          <a:p>
            <a:pPr indent="-514350" lvl="0" marL="514350" rtl="0" algn="l">
              <a:spcBef>
                <a:spcPts val="580"/>
              </a:spcBef>
              <a:spcAft>
                <a:spcPts val="0"/>
              </a:spcAft>
              <a:buSzPct val="85000"/>
              <a:buFont typeface="Times New Roman"/>
              <a:buAutoNum type="arabicPeriod"/>
            </a:pPr>
            <a:r>
              <a:rPr lang="en-IN">
                <a:latin typeface="Times New Roman"/>
                <a:ea typeface="Times New Roman"/>
                <a:cs typeface="Times New Roman"/>
                <a:sym typeface="Times New Roman"/>
              </a:rPr>
              <a:t>       Course</a:t>
            </a:r>
            <a:endParaRPr>
              <a:latin typeface="Times New Roman"/>
              <a:ea typeface="Times New Roman"/>
              <a:cs typeface="Times New Roman"/>
              <a:sym typeface="Times New Roman"/>
            </a:endParaRPr>
          </a:p>
          <a:p>
            <a:pPr indent="-514350" lvl="0" marL="514350" rtl="0" algn="l">
              <a:spcBef>
                <a:spcPts val="580"/>
              </a:spcBef>
              <a:spcAft>
                <a:spcPts val="0"/>
              </a:spcAft>
              <a:buSzPct val="85000"/>
              <a:buFont typeface="Times New Roman"/>
              <a:buAutoNum type="arabicPeriod"/>
            </a:pPr>
            <a:r>
              <a:rPr lang="en-IN">
                <a:latin typeface="Times New Roman"/>
                <a:ea typeface="Times New Roman"/>
                <a:cs typeface="Times New Roman"/>
                <a:sym typeface="Times New Roman"/>
              </a:rPr>
              <a:t>       Department</a:t>
            </a:r>
            <a:endParaRPr>
              <a:latin typeface="Times New Roman"/>
              <a:ea typeface="Times New Roman"/>
              <a:cs typeface="Times New Roman"/>
              <a:sym typeface="Times New Roman"/>
            </a:endParaRPr>
          </a:p>
          <a:p>
            <a:pPr indent="-514350" lvl="0" marL="514350" rtl="0" algn="l">
              <a:spcBef>
                <a:spcPts val="580"/>
              </a:spcBef>
              <a:spcAft>
                <a:spcPts val="0"/>
              </a:spcAft>
              <a:buSzPct val="85000"/>
              <a:buFont typeface="Times New Roman"/>
              <a:buAutoNum type="arabicPeriod"/>
            </a:pPr>
            <a:r>
              <a:rPr lang="en-IN">
                <a:latin typeface="Times New Roman"/>
                <a:ea typeface="Times New Roman"/>
                <a:cs typeface="Times New Roman"/>
                <a:sym typeface="Times New Roman"/>
              </a:rPr>
              <a:t>       Address</a:t>
            </a:r>
            <a:endParaRPr>
              <a:latin typeface="Times New Roman"/>
              <a:ea typeface="Times New Roman"/>
              <a:cs typeface="Times New Roman"/>
              <a:sym typeface="Times New Roman"/>
            </a:endParaRPr>
          </a:p>
          <a:p>
            <a:pPr indent="-514350" lvl="0" marL="514350" rtl="0" algn="l">
              <a:spcBef>
                <a:spcPts val="580"/>
              </a:spcBef>
              <a:spcAft>
                <a:spcPts val="0"/>
              </a:spcAft>
              <a:buSzPct val="85000"/>
              <a:buFont typeface="Times New Roman"/>
              <a:buAutoNum type="arabicPeriod"/>
            </a:pPr>
            <a:r>
              <a:rPr lang="en-IN">
                <a:latin typeface="Times New Roman"/>
                <a:ea typeface="Times New Roman"/>
                <a:cs typeface="Times New Roman"/>
                <a:sym typeface="Times New Roman"/>
              </a:rPr>
              <a:t>       Phone No.</a:t>
            </a:r>
            <a:endParaRPr>
              <a:latin typeface="Times New Roman"/>
              <a:ea typeface="Times New Roman"/>
              <a:cs typeface="Times New Roman"/>
              <a:sym typeface="Times New Roman"/>
            </a:endParaRPr>
          </a:p>
          <a:p>
            <a:pPr indent="-514350" lvl="0" marL="514350" rtl="0" algn="l">
              <a:spcBef>
                <a:spcPts val="580"/>
              </a:spcBef>
              <a:spcAft>
                <a:spcPts val="0"/>
              </a:spcAft>
              <a:buSzPct val="85000"/>
              <a:buFont typeface="Times New Roman"/>
              <a:buAutoNum type="arabicPeriod"/>
            </a:pPr>
            <a:r>
              <a:rPr lang="en-IN">
                <a:latin typeface="Times New Roman"/>
                <a:ea typeface="Times New Roman"/>
                <a:cs typeface="Times New Roman"/>
                <a:sym typeface="Times New Roman"/>
              </a:rPr>
              <a:t>       Teacher Name</a:t>
            </a:r>
            <a:endParaRPr>
              <a:latin typeface="Times New Roman"/>
              <a:ea typeface="Times New Roman"/>
              <a:cs typeface="Times New Roman"/>
              <a:sym typeface="Times New Roman"/>
            </a:endParaRPr>
          </a:p>
          <a:p>
            <a:pPr indent="-514350" lvl="0" marL="514350" rtl="0" algn="l">
              <a:spcBef>
                <a:spcPts val="580"/>
              </a:spcBef>
              <a:spcAft>
                <a:spcPts val="0"/>
              </a:spcAft>
              <a:buSzPct val="85000"/>
              <a:buFont typeface="Times New Roman"/>
              <a:buAutoNum type="arabicPeriod"/>
            </a:pPr>
            <a:r>
              <a:rPr lang="en-IN">
                <a:latin typeface="Times New Roman"/>
                <a:ea typeface="Times New Roman"/>
                <a:cs typeface="Times New Roman"/>
                <a:sym typeface="Times New Roman"/>
              </a:rPr>
              <a:t>       Photo Sample</a:t>
            </a:r>
            <a:endParaRPr>
              <a:latin typeface="Times New Roman"/>
              <a:ea typeface="Times New Roman"/>
              <a:cs typeface="Times New Roman"/>
              <a:sym typeface="Times New Roman"/>
            </a:endParaRPr>
          </a:p>
          <a:p>
            <a:pPr indent="0" lvl="0" marL="0" rtl="0" algn="l">
              <a:spcBef>
                <a:spcPts val="580"/>
              </a:spcBef>
              <a:spcAft>
                <a:spcPts val="0"/>
              </a:spcAft>
              <a:buSzPct val="85000"/>
              <a:buNone/>
            </a:pPr>
            <a:r>
              <a:rPr lang="en-IN"/>
              <a:t>       </a:t>
            </a:r>
            <a:endParaRPr/>
          </a:p>
        </p:txBody>
      </p:sp>
    </p:spTree>
  </p:cSld>
  <p:clrMapOvr>
    <a:masterClrMapping/>
  </p:clrMapOvr>
  <p:transition spd="slow" p14:dur="1500">
    <p:split orient="vert"/>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